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sldIdLst>
    <p:sldId id="369" r:id="rId6"/>
    <p:sldId id="356" r:id="rId7"/>
    <p:sldId id="344" r:id="rId8"/>
    <p:sldId id="406" r:id="rId9"/>
    <p:sldId id="407" r:id="rId10"/>
    <p:sldId id="405" r:id="rId11"/>
    <p:sldId id="259" r:id="rId12"/>
    <p:sldId id="260" r:id="rId13"/>
    <p:sldId id="261" r:id="rId14"/>
    <p:sldId id="372" r:id="rId15"/>
    <p:sldId id="373" r:id="rId16"/>
    <p:sldId id="374" r:id="rId17"/>
    <p:sldId id="354" r:id="rId18"/>
    <p:sldId id="370" r:id="rId19"/>
    <p:sldId id="434" r:id="rId20"/>
    <p:sldId id="424" r:id="rId21"/>
    <p:sldId id="408" r:id="rId22"/>
    <p:sldId id="409" r:id="rId23"/>
    <p:sldId id="410" r:id="rId24"/>
    <p:sldId id="411" r:id="rId25"/>
    <p:sldId id="412" r:id="rId26"/>
    <p:sldId id="413" r:id="rId27"/>
    <p:sldId id="414" r:id="rId28"/>
    <p:sldId id="415" r:id="rId29"/>
    <p:sldId id="416" r:id="rId30"/>
    <p:sldId id="417" r:id="rId31"/>
    <p:sldId id="418" r:id="rId32"/>
    <p:sldId id="419" r:id="rId33"/>
    <p:sldId id="420" r:id="rId34"/>
    <p:sldId id="421" r:id="rId35"/>
    <p:sldId id="422" r:id="rId36"/>
    <p:sldId id="431" r:id="rId37"/>
    <p:sldId id="425" r:id="rId38"/>
    <p:sldId id="426" r:id="rId39"/>
    <p:sldId id="427" r:id="rId40"/>
    <p:sldId id="428" r:id="rId41"/>
    <p:sldId id="429" r:id="rId42"/>
    <p:sldId id="430" r:id="rId43"/>
    <p:sldId id="432" r:id="rId44"/>
    <p:sldId id="43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3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67" d="100"/>
          <a:sy n="67" d="100"/>
        </p:scale>
        <p:origin x="3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9E3B15-9FD3-49E6-95AB-C284BCE2027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867B29B-50C1-412B-B0ED-A7725B445D40}">
      <dgm:prSet/>
      <dgm:spPr/>
      <dgm:t>
        <a:bodyPr/>
        <a:lstStyle/>
        <a:p>
          <a:r>
            <a:rPr lang="en-US" b="1"/>
            <a:t>Where are they?</a:t>
          </a:r>
        </a:p>
      </dgm:t>
    </dgm:pt>
    <dgm:pt modelId="{F6E9F4D8-60A1-4F38-89FE-4C9BEEA81A48}" cxnId="{DAAE0F91-48E1-432D-BE6C-27BD4DD5370D}" type="parTrans">
      <dgm:prSet/>
      <dgm:spPr/>
      <dgm:t>
        <a:bodyPr/>
        <a:lstStyle/>
        <a:p>
          <a:endParaRPr lang="en-US"/>
        </a:p>
      </dgm:t>
    </dgm:pt>
    <dgm:pt modelId="{49A471D0-0C4F-421B-9EDC-762F6816F75B}" cxnId="{DAAE0F91-48E1-432D-BE6C-27BD4DD5370D}" type="sibTrans">
      <dgm:prSet/>
      <dgm:spPr/>
      <dgm:t>
        <a:bodyPr/>
        <a:lstStyle/>
        <a:p>
          <a:endParaRPr lang="en-US"/>
        </a:p>
      </dgm:t>
    </dgm:pt>
    <dgm:pt modelId="{7E99B702-9F89-4549-8BB9-B66D2E1BB083}">
      <dgm:prSet/>
      <dgm:spPr/>
      <dgm:t>
        <a:bodyPr/>
        <a:lstStyle/>
        <a:p>
          <a:r>
            <a:rPr lang="en-US" b="1"/>
            <a:t>What are they doing?</a:t>
          </a:r>
        </a:p>
      </dgm:t>
    </dgm:pt>
    <dgm:pt modelId="{C37B852A-EB31-4925-B414-A4D093E11532}" cxnId="{242FDD8B-D0B8-4D22-A545-0039CD34AF01}" type="parTrans">
      <dgm:prSet/>
      <dgm:spPr/>
      <dgm:t>
        <a:bodyPr/>
        <a:lstStyle/>
        <a:p>
          <a:endParaRPr lang="en-US"/>
        </a:p>
      </dgm:t>
    </dgm:pt>
    <dgm:pt modelId="{822406AD-344F-473D-A607-C8F553F78830}" cxnId="{242FDD8B-D0B8-4D22-A545-0039CD34AF01}" type="sibTrans">
      <dgm:prSet/>
      <dgm:spPr/>
      <dgm:t>
        <a:bodyPr/>
        <a:lstStyle/>
        <a:p>
          <a:endParaRPr lang="en-US"/>
        </a:p>
      </dgm:t>
    </dgm:pt>
    <dgm:pt modelId="{42154AB3-F9FD-4ED1-9C07-C1C9ABEB3505}" type="pres">
      <dgm:prSet presAssocID="{F19E3B15-9FD3-49E6-95AB-C284BCE20275}" presName="linear" presStyleCnt="0">
        <dgm:presLayoutVars>
          <dgm:animLvl val="lvl"/>
          <dgm:resizeHandles val="exact"/>
        </dgm:presLayoutVars>
      </dgm:prSet>
      <dgm:spPr/>
    </dgm:pt>
    <dgm:pt modelId="{6EE0B713-D152-470E-9648-46B4BC6C46F9}" type="pres">
      <dgm:prSet presAssocID="{B867B29B-50C1-412B-B0ED-A7725B445D4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830F5D0-6E35-4308-84E3-877CDC700BAE}" type="pres">
      <dgm:prSet presAssocID="{49A471D0-0C4F-421B-9EDC-762F6816F75B}" presName="spacer" presStyleCnt="0"/>
      <dgm:spPr/>
    </dgm:pt>
    <dgm:pt modelId="{8AF7B787-C0EC-4F97-9027-03873D859051}" type="pres">
      <dgm:prSet presAssocID="{7E99B702-9F89-4549-8BB9-B66D2E1BB083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0D5A1413-8A9D-43EC-A763-E3FD039F1289}" type="presOf" srcId="{B867B29B-50C1-412B-B0ED-A7725B445D40}" destId="{6EE0B713-D152-470E-9648-46B4BC6C46F9}" srcOrd="0" destOrd="0" presId="urn:microsoft.com/office/officeart/2005/8/layout/vList2"/>
    <dgm:cxn modelId="{EAEF8213-97DA-41CC-9D15-063A9B215ADD}" type="presOf" srcId="{F19E3B15-9FD3-49E6-95AB-C284BCE20275}" destId="{42154AB3-F9FD-4ED1-9C07-C1C9ABEB3505}" srcOrd="0" destOrd="0" presId="urn:microsoft.com/office/officeart/2005/8/layout/vList2"/>
    <dgm:cxn modelId="{06343F2B-4620-4B35-BF99-312E651A836D}" type="presOf" srcId="{7E99B702-9F89-4549-8BB9-B66D2E1BB083}" destId="{8AF7B787-C0EC-4F97-9027-03873D859051}" srcOrd="0" destOrd="0" presId="urn:microsoft.com/office/officeart/2005/8/layout/vList2"/>
    <dgm:cxn modelId="{242FDD8B-D0B8-4D22-A545-0039CD34AF01}" srcId="{F19E3B15-9FD3-49E6-95AB-C284BCE20275}" destId="{7E99B702-9F89-4549-8BB9-B66D2E1BB083}" srcOrd="1" destOrd="0" parTransId="{C37B852A-EB31-4925-B414-A4D093E11532}" sibTransId="{822406AD-344F-473D-A607-C8F553F78830}"/>
    <dgm:cxn modelId="{DAAE0F91-48E1-432D-BE6C-27BD4DD5370D}" srcId="{F19E3B15-9FD3-49E6-95AB-C284BCE20275}" destId="{B867B29B-50C1-412B-B0ED-A7725B445D40}" srcOrd="0" destOrd="0" parTransId="{F6E9F4D8-60A1-4F38-89FE-4C9BEEA81A48}" sibTransId="{49A471D0-0C4F-421B-9EDC-762F6816F75B}"/>
    <dgm:cxn modelId="{BB5B18DF-2889-49D0-B871-BB230D8FDC6F}" type="presParOf" srcId="{42154AB3-F9FD-4ED1-9C07-C1C9ABEB3505}" destId="{6EE0B713-D152-470E-9648-46B4BC6C46F9}" srcOrd="0" destOrd="0" presId="urn:microsoft.com/office/officeart/2005/8/layout/vList2"/>
    <dgm:cxn modelId="{7FC52102-4AD3-4C7A-81E9-7F41A5B7EDD4}" type="presParOf" srcId="{42154AB3-F9FD-4ED1-9C07-C1C9ABEB3505}" destId="{5830F5D0-6E35-4308-84E3-877CDC700BAE}" srcOrd="1" destOrd="0" presId="urn:microsoft.com/office/officeart/2005/8/layout/vList2"/>
    <dgm:cxn modelId="{28147C3C-B626-4163-8D31-82179B52264F}" type="presParOf" srcId="{42154AB3-F9FD-4ED1-9C07-C1C9ABEB3505}" destId="{8AF7B787-C0EC-4F97-9027-03873D85905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E0B713-D152-470E-9648-46B4BC6C46F9}">
      <dsp:nvSpPr>
        <dsp:cNvPr id="0" name=""/>
        <dsp:cNvSpPr/>
      </dsp:nvSpPr>
      <dsp:spPr>
        <a:xfrm>
          <a:off x="0" y="106762"/>
          <a:ext cx="5457824" cy="25857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/>
            <a:t>Where are they?</a:t>
          </a:r>
        </a:p>
      </dsp:txBody>
      <dsp:txXfrm>
        <a:off x="126223" y="232985"/>
        <a:ext cx="5205378" cy="2333254"/>
      </dsp:txXfrm>
    </dsp:sp>
    <dsp:sp modelId="{8AF7B787-C0EC-4F97-9027-03873D859051}">
      <dsp:nvSpPr>
        <dsp:cNvPr id="0" name=""/>
        <dsp:cNvSpPr/>
      </dsp:nvSpPr>
      <dsp:spPr>
        <a:xfrm>
          <a:off x="0" y="2879662"/>
          <a:ext cx="5457824" cy="25857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/>
            <a:t>What are they doing?</a:t>
          </a:r>
        </a:p>
      </dsp:txBody>
      <dsp:txXfrm>
        <a:off x="126223" y="3005885"/>
        <a:ext cx="5205378" cy="2333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867A8-C0F3-44EC-892C-F2DEE8CA913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A997E-C6E0-4651-AC04-F2E8E597A0F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31048-24A6-4FF1-AF19-646FBA74BF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3ADB6-BCC0-47AE-8BE7-0CF2A8DED82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microsoft.com/office/2007/relationships/media" Target="../media/media6.mp3"/><Relationship Id="rId3" Type="http://schemas.openxmlformats.org/officeDocument/2006/relationships/audio" Target="../media/media6.mp3"/><Relationship Id="rId2" Type="http://schemas.openxmlformats.org/officeDocument/2006/relationships/image" Target="../media/image14.png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microsoft.com/office/2007/relationships/media" Target="../media/media7.mp3"/><Relationship Id="rId3" Type="http://schemas.openxmlformats.org/officeDocument/2006/relationships/audio" Target="../media/media7.mp3"/><Relationship Id="rId2" Type="http://schemas.openxmlformats.org/officeDocument/2006/relationships/image" Target="../media/image15.jpeg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microsoft.com/office/2007/relationships/media" Target="../media/media8.mp3"/><Relationship Id="rId3" Type="http://schemas.openxmlformats.org/officeDocument/2006/relationships/audio" Target="../media/media8.mp3"/><Relationship Id="rId2" Type="http://schemas.openxmlformats.org/officeDocument/2006/relationships/image" Target="../media/image16.jpeg"/><Relationship Id="rId1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7.png"/><Relationship Id="rId3" Type="http://schemas.microsoft.com/office/2007/relationships/media" Target="../media/media9.mp4"/><Relationship Id="rId2" Type="http://schemas.openxmlformats.org/officeDocument/2006/relationships/video" Target="../media/media9.mp4"/><Relationship Id="rId1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microsoft.com/office/2007/relationships/media" Target="../media/media10.mp3"/><Relationship Id="rId2" Type="http://schemas.openxmlformats.org/officeDocument/2006/relationships/audio" Target="../media/media10.mp3"/><Relationship Id="rId1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0.png"/><Relationship Id="rId3" Type="http://schemas.microsoft.com/office/2007/relationships/media" Target="../media/media11.mp3"/><Relationship Id="rId2" Type="http://schemas.openxmlformats.org/officeDocument/2006/relationships/audio" Target="../media/media11.mp3"/><Relationship Id="rId1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28.GIF"/><Relationship Id="rId4" Type="http://schemas.openxmlformats.org/officeDocument/2006/relationships/image" Target="../media/image32.GIF"/><Relationship Id="rId3" Type="http://schemas.openxmlformats.org/officeDocument/2006/relationships/image" Target="../media/image31.GIF"/><Relationship Id="rId2" Type="http://schemas.openxmlformats.org/officeDocument/2006/relationships/image" Target="../media/image26.png"/><Relationship Id="rId14" Type="http://schemas.openxmlformats.org/officeDocument/2006/relationships/slideLayout" Target="../slideLayouts/slideLayout18.xml"/><Relationship Id="rId13" Type="http://schemas.openxmlformats.org/officeDocument/2006/relationships/image" Target="../media/image39.GIF"/><Relationship Id="rId12" Type="http://schemas.openxmlformats.org/officeDocument/2006/relationships/image" Target="../media/image13.jpeg"/><Relationship Id="rId11" Type="http://schemas.openxmlformats.org/officeDocument/2006/relationships/image" Target="../media/image38.png"/><Relationship Id="rId10" Type="http://schemas.openxmlformats.org/officeDocument/2006/relationships/image" Target="../media/image37.png"/><Relationship Id="rId1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image" Target="../media/image28.GIF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26.png"/><Relationship Id="rId3" Type="http://schemas.openxmlformats.org/officeDocument/2006/relationships/image" Target="../media/image30.jpeg"/><Relationship Id="rId2" Type="http://schemas.openxmlformats.org/officeDocument/2006/relationships/image" Target="../media/image41.jpeg"/><Relationship Id="rId14" Type="http://schemas.openxmlformats.org/officeDocument/2006/relationships/slideLayout" Target="../slideLayouts/slideLayout18.xml"/><Relationship Id="rId13" Type="http://schemas.openxmlformats.org/officeDocument/2006/relationships/image" Target="../media/image37.png"/><Relationship Id="rId12" Type="http://schemas.openxmlformats.org/officeDocument/2006/relationships/image" Target="../media/image36.png"/><Relationship Id="rId11" Type="http://schemas.openxmlformats.org/officeDocument/2006/relationships/image" Target="../media/image39.GIF"/><Relationship Id="rId10" Type="http://schemas.openxmlformats.org/officeDocument/2006/relationships/image" Target="../media/image35.png"/><Relationship Id="rId1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42.png"/><Relationship Id="rId6" Type="http://schemas.openxmlformats.org/officeDocument/2006/relationships/image" Target="../media/image28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Relationship Id="rId3" Type="http://schemas.openxmlformats.org/officeDocument/2006/relationships/image" Target="../media/image26.png"/><Relationship Id="rId2" Type="http://schemas.openxmlformats.org/officeDocument/2006/relationships/image" Target="../media/image30.jpeg"/><Relationship Id="rId13" Type="http://schemas.openxmlformats.org/officeDocument/2006/relationships/slideLayout" Target="../slideLayouts/slideLayout18.xml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39.GIF"/><Relationship Id="rId1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28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Relationship Id="rId3" Type="http://schemas.openxmlformats.org/officeDocument/2006/relationships/image" Target="../media/image26.png"/><Relationship Id="rId2" Type="http://schemas.openxmlformats.org/officeDocument/2006/relationships/image" Target="../media/image30.jpeg"/><Relationship Id="rId13" Type="http://schemas.openxmlformats.org/officeDocument/2006/relationships/slideLayout" Target="../slideLayouts/slideLayout18.xml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39.GIF"/><Relationship Id="rId1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44.png"/><Relationship Id="rId6" Type="http://schemas.openxmlformats.org/officeDocument/2006/relationships/image" Target="../media/image28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Relationship Id="rId3" Type="http://schemas.openxmlformats.org/officeDocument/2006/relationships/image" Target="../media/image26.png"/><Relationship Id="rId2" Type="http://schemas.openxmlformats.org/officeDocument/2006/relationships/image" Target="../media/image30.jpeg"/><Relationship Id="rId13" Type="http://schemas.openxmlformats.org/officeDocument/2006/relationships/slideLayout" Target="../slideLayouts/slideLayout18.xml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39.GIF"/><Relationship Id="rId1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46.png"/><Relationship Id="rId7" Type="http://schemas.openxmlformats.org/officeDocument/2006/relationships/image" Target="../media/image33.png"/><Relationship Id="rId6" Type="http://schemas.openxmlformats.org/officeDocument/2006/relationships/image" Target="../media/image28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Relationship Id="rId3" Type="http://schemas.openxmlformats.org/officeDocument/2006/relationships/image" Target="../media/image26.png"/><Relationship Id="rId2" Type="http://schemas.openxmlformats.org/officeDocument/2006/relationships/image" Target="../media/image30.jpeg"/><Relationship Id="rId14" Type="http://schemas.openxmlformats.org/officeDocument/2006/relationships/slideLayout" Target="../slideLayouts/slideLayout18.xml"/><Relationship Id="rId13" Type="http://schemas.openxmlformats.org/officeDocument/2006/relationships/image" Target="../media/image37.png"/><Relationship Id="rId12" Type="http://schemas.openxmlformats.org/officeDocument/2006/relationships/image" Target="../media/image36.png"/><Relationship Id="rId11" Type="http://schemas.openxmlformats.org/officeDocument/2006/relationships/image" Target="../media/image39.GIF"/><Relationship Id="rId10" Type="http://schemas.openxmlformats.org/officeDocument/2006/relationships/image" Target="../media/image35.png"/><Relationship Id="rId1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2.GIF"/><Relationship Id="rId6" Type="http://schemas.openxmlformats.org/officeDocument/2006/relationships/image" Target="../media/image31.GIF"/><Relationship Id="rId5" Type="http://schemas.openxmlformats.org/officeDocument/2006/relationships/image" Target="../media/image47.png"/><Relationship Id="rId4" Type="http://schemas.openxmlformats.org/officeDocument/2006/relationships/image" Target="../media/image33.png"/><Relationship Id="rId3" Type="http://schemas.openxmlformats.org/officeDocument/2006/relationships/image" Target="../media/image28.GIF"/><Relationship Id="rId2" Type="http://schemas.openxmlformats.org/officeDocument/2006/relationships/image" Target="../media/image26.png"/><Relationship Id="rId13" Type="http://schemas.openxmlformats.org/officeDocument/2006/relationships/slideLayout" Target="../slideLayouts/slideLayout18.xml"/><Relationship Id="rId12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39.GIF"/><Relationship Id="rId1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9.GIF"/><Relationship Id="rId1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2.png"/><Relationship Id="rId1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4.png"/><Relationship Id="rId2" Type="http://schemas.microsoft.com/office/2007/relationships/media" Target="../media/media12.mp4"/><Relationship Id="rId1" Type="http://schemas.openxmlformats.org/officeDocument/2006/relationships/video" Target="../media/media12.mp4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54.png"/><Relationship Id="rId2" Type="http://schemas.microsoft.com/office/2007/relationships/media" Target="../media/media12.mp4"/><Relationship Id="rId1" Type="http://schemas.openxmlformats.org/officeDocument/2006/relationships/video" Target="../media/media12.mp4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0.xml"/><Relationship Id="rId4" Type="http://schemas.openxmlformats.org/officeDocument/2006/relationships/image" Target="../media/image7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0.xml"/><Relationship Id="rId5" Type="http://schemas.openxmlformats.org/officeDocument/2006/relationships/image" Target="../media/image10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11.png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microsoft.com/office/2007/relationships/media" Target="../media/media4.mp3"/><Relationship Id="rId3" Type="http://schemas.openxmlformats.org/officeDocument/2006/relationships/audio" Target="../media/media4.mp3"/><Relationship Id="rId2" Type="http://schemas.openxmlformats.org/officeDocument/2006/relationships/image" Target="../media/image12.png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9.xml"/><Relationship Id="rId5" Type="http://schemas.openxmlformats.org/officeDocument/2006/relationships/image" Target="../media/image10.png"/><Relationship Id="rId4" Type="http://schemas.microsoft.com/office/2007/relationships/media" Target="../media/media5.mp3"/><Relationship Id="rId3" Type="http://schemas.openxmlformats.org/officeDocument/2006/relationships/audio" Target="../media/media5.mp3"/><Relationship Id="rId2" Type="http://schemas.openxmlformats.org/officeDocument/2006/relationships/image" Target="../media/image13.jpeg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42062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GRADE 4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Chiller" panose="04020404031007020602" pitchFamily="82" charset="0"/>
              </a:rPr>
              <a:t>UNIT 3</a:t>
            </a:r>
            <a:endParaRPr lang="en-US" sz="3600" b="1" dirty="0">
              <a:solidFill>
                <a:schemeClr val="bg1"/>
              </a:solidFill>
              <a:latin typeface="Chiller" panose="04020404031007020602" pitchFamily="82" charset="0"/>
            </a:endParaRPr>
          </a:p>
          <a:p>
            <a:r>
              <a:rPr lang="en-US" sz="6000" b="1" dirty="0">
                <a:solidFill>
                  <a:schemeClr val="bg1"/>
                </a:solidFill>
                <a:latin typeface="Chiller" panose="04020404031007020602" pitchFamily="82" charset="0"/>
              </a:rPr>
              <a:t>MY THINGS!</a:t>
            </a:r>
            <a:endParaRPr lang="en-US" sz="6000" b="1" dirty="0">
              <a:solidFill>
                <a:schemeClr val="bg1"/>
              </a:solidFill>
              <a:latin typeface="Chiller" panose="04020404031007020602" pitchFamily="82" charset="0"/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LESSON 1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53844" y="3465342"/>
            <a:ext cx="389241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DAA6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Aharoni" panose="02010803020104030203" pitchFamily="2" charset="-79"/>
              </a:rPr>
              <a:t>camera</a:t>
            </a:r>
            <a:endParaRPr kumimoji="0" lang="en-US" sz="9600" b="0" i="0" u="none" strike="noStrike" kern="1200" cap="none" spc="0" normalizeH="0" baseline="0" noProof="0" dirty="0">
              <a:ln w="0"/>
              <a:solidFill>
                <a:srgbClr val="DAA6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Forte" panose="03060902040502070203" pitchFamily="66" charset="0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" name="AutoShape 2" descr="Camera Clipart Teal Graphics Illustrations Free On - Collect Moments Not  Things Camera, HD Png Download , Transparent Png Image - PNGitem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Retro Cartoon Camera Png Download - Transparent Background Cartoon Camera  Clipart, Png Download , Transparent Png Image - PNGite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3472">
            <a:off x="1139483" y="2375321"/>
            <a:ext cx="4538223" cy="398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AMER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4527" y="89066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45752" y="3429000"/>
            <a:ext cx="391164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Aharoni" panose="02010803020104030203" pitchFamily="2" charset="-79"/>
              </a:rPr>
              <a:t>turn on</a:t>
            </a:r>
            <a:endParaRPr kumimoji="0" lang="en-US" sz="9600" b="0" i="0" u="none" strike="noStrike" kern="1200" cap="none" spc="0" normalizeH="0" baseline="0" noProof="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Forte" panose="03060902040502070203" pitchFamily="66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3074" name="Picture 2" descr="Earth Cartoon Mascot Switch Off. Vector illustration of a planet earth  cartoon s , #AFF, #Switch, #Vector, #Mascot, #Earth… | Clip art, Vector  illustration, Carto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804" y="2686930"/>
            <a:ext cx="3950827" cy="384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URN O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9519" y="102557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09420" y="3585315"/>
            <a:ext cx="418736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FFC000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Aharoni" panose="02010803020104030203" pitchFamily="2" charset="-79"/>
              </a:rPr>
              <a:t>turn off</a:t>
            </a:r>
            <a:endParaRPr kumimoji="0" lang="en-US" sz="9600" b="0" i="0" u="none" strike="noStrike" kern="1200" cap="none" spc="0" normalizeH="0" baseline="0" noProof="0" dirty="0">
              <a:ln w="0"/>
              <a:solidFill>
                <a:srgbClr val="FFC000">
                  <a:lumMod val="75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Forte" panose="03060902040502070203" pitchFamily="66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050" name="Picture 2" descr="Turn Off Light Switch Clip Art | Save energy, Energy help, Electricit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191" y="2467474"/>
            <a:ext cx="4164623" cy="387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URN OFF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9503" y="72577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8" y="643467"/>
            <a:ext cx="4804064" cy="5571065"/>
          </a:xfrm>
        </p:spPr>
        <p:txBody>
          <a:bodyPr>
            <a:normAutofit/>
          </a:bodyPr>
          <a:lstStyle/>
          <a:p>
            <a:pPr marR="0" lvl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defRPr/>
            </a:pPr>
            <a:r>
              <a:rPr lang="en-US" sz="3600" b="1">
                <a:latin typeface="Colonna MT" panose="04020805060202030203" pitchFamily="82" charset="0"/>
              </a:rPr>
              <a:t>Tasks: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Watch the video and answer these questions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US" sz="3600" b="1">
              <a:latin typeface="Colonna MT" panose="04020805060202030203" pitchFamily="82" charset="0"/>
            </a:endParaRPr>
          </a:p>
        </p:txBody>
      </p:sp>
      <p:sp>
        <p:nvSpPr>
          <p:cNvPr id="45" name="Freeform: Shape 4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Isosceles Triangle 5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Content Placeholder 8"/>
          <p:cNvGraphicFramePr>
            <a:graphicFrameLocks noGrp="1"/>
          </p:cNvGraphicFramePr>
          <p:nvPr>
            <p:ph idx="1"/>
          </p:nvPr>
        </p:nvGraphicFramePr>
        <p:xfrm>
          <a:off x="6091238" y="642938"/>
          <a:ext cx="5457825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utter_18_9_11_12_4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 descr="ScreenHunter_1693 Oct. 20 22.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-46355"/>
            <a:ext cx="12191365" cy="6904990"/>
          </a:xfrm>
          <a:prstGeom prst="rect">
            <a:avLst/>
          </a:prstGeom>
        </p:spPr>
      </p:pic>
      <p:pic>
        <p:nvPicPr>
          <p:cNvPr id="3" name="Track_2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89625" y="3222625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9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4206240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GRADE 4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Chiller" panose="04020404031007020602" pitchFamily="82" charset="0"/>
              </a:rPr>
              <a:t>UNIT 3</a:t>
            </a:r>
            <a:endParaRPr lang="en-US" sz="3600" b="1" dirty="0">
              <a:solidFill>
                <a:schemeClr val="bg1"/>
              </a:solidFill>
              <a:latin typeface="Chiller" panose="04020404031007020602" pitchFamily="82" charset="0"/>
            </a:endParaRPr>
          </a:p>
          <a:p>
            <a:r>
              <a:rPr lang="en-US" sz="6000" b="1" dirty="0">
                <a:solidFill>
                  <a:schemeClr val="bg1"/>
                </a:solidFill>
                <a:latin typeface="Chiller" panose="04020404031007020602" pitchFamily="82" charset="0"/>
              </a:rPr>
              <a:t>MY THINGS!</a:t>
            </a:r>
            <a:endParaRPr lang="en-US" sz="6000" b="1" dirty="0">
              <a:solidFill>
                <a:schemeClr val="bg1"/>
              </a:solidFill>
              <a:latin typeface="Chiller" panose="04020404031007020602" pitchFamily="82" charset="0"/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LESSON 2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mans face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138"/>
            <a:ext cx="12192000" cy="4779264"/>
          </a:xfrm>
        </p:spPr>
      </p:pic>
      <p:pic>
        <p:nvPicPr>
          <p:cNvPr id="6" name="track-28ff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0384" y="55138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evice, electronics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775"/>
            <a:ext cx="6858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9628" y="472966"/>
            <a:ext cx="502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Black" panose="020B0A04020102020204" pitchFamily="34" charset="0"/>
              </a:rPr>
              <a:t>I</a:t>
            </a:r>
            <a:r>
              <a:rPr lang="en-US" sz="6000" dirty="0">
                <a:solidFill>
                  <a:srgbClr val="0070C0"/>
                </a:solidFill>
                <a:latin typeface="Arial Black" panose="020B0A04020102020204" pitchFamily="34" charset="0"/>
              </a:rPr>
              <a:t> have a CD</a:t>
            </a:r>
            <a:r>
              <a:rPr lang="en-US" sz="2000" dirty="0">
                <a:solidFill>
                  <a:srgbClr val="0070C0"/>
                </a:solidFill>
                <a:latin typeface="Arial Black" panose="020B0A04020102020204" pitchFamily="34" charset="0"/>
              </a:rPr>
              <a:t>.</a:t>
            </a:r>
            <a:endParaRPr lang="en-US" sz="20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05728" y="3058329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This is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my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717792" y="1341120"/>
            <a:ext cx="3169920" cy="192633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82206" y="1200731"/>
            <a:ext cx="82632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We</a:t>
            </a:r>
            <a:r>
              <a: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have a camera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person, indoor, window, little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478"/>
            <a:ext cx="4680895" cy="3121572"/>
          </a:xfrm>
          <a:prstGeom prst="rect">
            <a:avLst/>
          </a:prstGeom>
        </p:spPr>
      </p:pic>
      <p:sp>
        <p:nvSpPr>
          <p:cNvPr id="9" name="Speech Bubble: Rectangle 8"/>
          <p:cNvSpPr/>
          <p:nvPr/>
        </p:nvSpPr>
        <p:spPr>
          <a:xfrm>
            <a:off x="4754880" y="1080674"/>
            <a:ext cx="7351776" cy="1365504"/>
          </a:xfrm>
          <a:prstGeom prst="wedgeRectCallout">
            <a:avLst>
              <a:gd name="adj1" fmla="val -61811"/>
              <a:gd name="adj2" fmla="val 80881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743712" y="3412926"/>
            <a:ext cx="8485632" cy="18143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88592" y="4052054"/>
            <a:ext cx="74432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This is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our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camera.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computer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52324" y="265043"/>
            <a:ext cx="9034945" cy="6327913"/>
            <a:chOff x="1752324" y="265043"/>
            <a:chExt cx="9034945" cy="632791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DFE"/>
                </a:clrFrom>
                <a:clrTo>
                  <a:srgbClr val="FFFD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324" y="265043"/>
              <a:ext cx="9034945" cy="632791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357217" y="3576935"/>
              <a:ext cx="7159525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12700">
                    <a:solidFill>
                      <a:srgbClr val="C18C78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rgbClr val="C18C78"/>
                    </a:outerShdw>
                  </a:effectLst>
                  <a:uLnTx/>
                  <a:uFillTx/>
                  <a:latin typeface="Forte" panose="03060902040502070203" pitchFamily="66" charset="0"/>
                  <a:ea typeface="+mn-ea"/>
                  <a:cs typeface="+mn-cs"/>
                </a:rPr>
                <a:t>Let’s play a game.</a:t>
              </a:r>
              <a:endParaRPr kumimoji="0" lang="en-US" sz="72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C:\Users\Irina\Desktop\Безымянный.jpg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2857500"/>
            <a:ext cx="1071562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13" descr="D:\MY ENGLISH\MY MATERIALS\animals pic\d1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1196752"/>
            <a:ext cx="5534025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Plakietka 9"/>
          <p:cNvSpPr/>
          <p:nvPr/>
        </p:nvSpPr>
        <p:spPr>
          <a:xfrm rot="-960000">
            <a:off x="7311374" y="1055503"/>
            <a:ext cx="2071702" cy="816248"/>
          </a:xfrm>
          <a:prstGeom prst="plaque">
            <a:avLst/>
          </a:prstGeom>
          <a:noFill/>
          <a:ln w="762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Showcard Gothic" pitchFamily="82" charset="0"/>
                <a:ea typeface="+mn-ea"/>
                <a:cs typeface="+mn-cs"/>
              </a:rPr>
              <a:t>her</a:t>
            </a:r>
            <a:endParaRPr kumimoji="0" lang="es-ES" sz="54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Showcard Gothic" pitchFamily="82" charset="0"/>
              <a:ea typeface="+mn-ea"/>
              <a:cs typeface="+mn-cs"/>
            </a:endParaRPr>
          </a:p>
        </p:txBody>
      </p:sp>
      <p:sp>
        <p:nvSpPr>
          <p:cNvPr id="26" name="Plakietka 9"/>
          <p:cNvSpPr/>
          <p:nvPr/>
        </p:nvSpPr>
        <p:spPr>
          <a:xfrm rot="19200000">
            <a:off x="2155554" y="2199150"/>
            <a:ext cx="2071702" cy="816248"/>
          </a:xfrm>
          <a:prstGeom prst="plaque">
            <a:avLst/>
          </a:prstGeom>
          <a:noFill/>
          <a:ln w="762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Showcard Gothic" pitchFamily="82" charset="0"/>
                <a:ea typeface="+mn-ea"/>
                <a:cs typeface="+mn-cs"/>
              </a:rPr>
              <a:t>my</a:t>
            </a:r>
            <a:endParaRPr kumimoji="0" lang="es-ES" sz="54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Showcard Gothic" pitchFamily="82" charset="0"/>
              <a:ea typeface="+mn-ea"/>
              <a:cs typeface="+mn-cs"/>
            </a:endParaRPr>
          </a:p>
        </p:txBody>
      </p:sp>
      <p:sp>
        <p:nvSpPr>
          <p:cNvPr id="27" name="Plakietka 9"/>
          <p:cNvSpPr/>
          <p:nvPr/>
        </p:nvSpPr>
        <p:spPr>
          <a:xfrm rot="21180000">
            <a:off x="9162353" y="4776333"/>
            <a:ext cx="2071702" cy="816248"/>
          </a:xfrm>
          <a:prstGeom prst="plaque">
            <a:avLst/>
          </a:prstGeom>
          <a:noFill/>
          <a:ln w="762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Showcard Gothic" pitchFamily="82" charset="0"/>
                <a:ea typeface="+mn-ea"/>
                <a:cs typeface="+mn-cs"/>
              </a:rPr>
              <a:t>his</a:t>
            </a:r>
            <a:endParaRPr kumimoji="0" lang="es-ES" sz="54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Showcard Gothic" pitchFamily="82" charset="0"/>
              <a:ea typeface="+mn-ea"/>
              <a:cs typeface="+mn-cs"/>
            </a:endParaRPr>
          </a:p>
        </p:txBody>
      </p:sp>
      <p:sp>
        <p:nvSpPr>
          <p:cNvPr id="28" name="Plakietka 9"/>
          <p:cNvSpPr/>
          <p:nvPr/>
        </p:nvSpPr>
        <p:spPr>
          <a:xfrm rot="1800000">
            <a:off x="8903266" y="3059674"/>
            <a:ext cx="3061886" cy="816248"/>
          </a:xfrm>
          <a:prstGeom prst="plaque">
            <a:avLst/>
          </a:prstGeom>
          <a:noFill/>
          <a:ln w="762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Showcard Gothic" pitchFamily="82" charset="0"/>
                <a:ea typeface="+mn-ea"/>
                <a:cs typeface="+mn-cs"/>
              </a:rPr>
              <a:t>their</a:t>
            </a:r>
            <a:endParaRPr kumimoji="0" lang="es-ES" sz="54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Showcard Gothic" pitchFamily="82" charset="0"/>
              <a:ea typeface="+mn-ea"/>
              <a:cs typeface="+mn-cs"/>
            </a:endParaRPr>
          </a:p>
        </p:txBody>
      </p:sp>
      <p:sp>
        <p:nvSpPr>
          <p:cNvPr id="29" name="Plakietka 9"/>
          <p:cNvSpPr/>
          <p:nvPr/>
        </p:nvSpPr>
        <p:spPr>
          <a:xfrm rot="-660000">
            <a:off x="610227" y="3043087"/>
            <a:ext cx="2071702" cy="816248"/>
          </a:xfrm>
          <a:prstGeom prst="plaque">
            <a:avLst/>
          </a:prstGeom>
          <a:noFill/>
          <a:ln w="762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Showcard Gothic" pitchFamily="82" charset="0"/>
                <a:ea typeface="+mn-ea"/>
                <a:cs typeface="+mn-cs"/>
              </a:rPr>
              <a:t>its</a:t>
            </a:r>
            <a:endParaRPr kumimoji="0" lang="es-ES" sz="54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Showcard Gothic" pitchFamily="82" charset="0"/>
              <a:ea typeface="+mn-ea"/>
              <a:cs typeface="+mn-cs"/>
            </a:endParaRPr>
          </a:p>
        </p:txBody>
      </p:sp>
      <p:sp>
        <p:nvSpPr>
          <p:cNvPr id="30" name="Plakietka 9"/>
          <p:cNvSpPr/>
          <p:nvPr/>
        </p:nvSpPr>
        <p:spPr>
          <a:xfrm rot="1020000">
            <a:off x="4225846" y="473661"/>
            <a:ext cx="2071702" cy="816248"/>
          </a:xfrm>
          <a:prstGeom prst="plaque">
            <a:avLst/>
          </a:prstGeom>
          <a:noFill/>
          <a:ln w="762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Showcard Gothic" pitchFamily="82" charset="0"/>
                <a:ea typeface="+mn-ea"/>
                <a:cs typeface="+mn-cs"/>
              </a:rPr>
              <a:t>your</a:t>
            </a:r>
            <a:endParaRPr kumimoji="0" lang="es-ES" sz="48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99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Showcard Gothic" pitchFamily="82" charset="0"/>
              <a:ea typeface="+mn-ea"/>
              <a:cs typeface="+mn-cs"/>
            </a:endParaRPr>
          </a:p>
        </p:txBody>
      </p:sp>
      <p:sp>
        <p:nvSpPr>
          <p:cNvPr id="32" name="Plakietka 9"/>
          <p:cNvSpPr/>
          <p:nvPr/>
        </p:nvSpPr>
        <p:spPr>
          <a:xfrm rot="900000">
            <a:off x="333687" y="4691303"/>
            <a:ext cx="2071702" cy="816248"/>
          </a:xfrm>
          <a:prstGeom prst="plaque">
            <a:avLst/>
          </a:prstGeom>
          <a:noFill/>
          <a:ln w="7620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Showcard Gothic" pitchFamily="82" charset="0"/>
                <a:ea typeface="+mn-ea"/>
                <a:cs typeface="+mn-cs"/>
              </a:rPr>
              <a:t>our</a:t>
            </a:r>
            <a:endParaRPr kumimoji="0" lang="es-ES" sz="54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99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Showcard Gothic" pitchFamily="82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400" y="260648"/>
            <a:ext cx="2132427" cy="1656184"/>
          </a:xfrm>
          <a:prstGeom prst="rect">
            <a:avLst/>
          </a:prstGeom>
        </p:spPr>
      </p:pic>
      <p:pic>
        <p:nvPicPr>
          <p:cNvPr id="2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lum bright="1000" contrast="27000"/>
          </a:blip>
          <a:srcRect/>
          <a:stretch>
            <a:fillRect/>
          </a:stretch>
        </p:blipFill>
        <p:spPr bwMode="auto">
          <a:xfrm>
            <a:off x="10056440" y="404664"/>
            <a:ext cx="1440160" cy="1438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9536" y="1522862"/>
            <a:ext cx="9430207" cy="5299776"/>
          </a:xfrm>
          <a:prstGeom prst="rect">
            <a:avLst/>
          </a:prstGeom>
        </p:spPr>
      </p:pic>
      <p:pic>
        <p:nvPicPr>
          <p:cNvPr id="2050" name="Picture 2" descr="[animate output image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" y="0"/>
            <a:ext cx="12192001" cy="682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8" tmFilter="0, 0; 0.125,0.2665; 0.25,0.4; 0.375,0.465; 0.5,0.5;  0.625,0.535; 0.75,0.6; 0.875,0.7335; 1,1">
                                          <p:stCondLst>
                                            <p:cond delay="82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04" decel="50000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04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8500"/>
                            </p:stCondLst>
                            <p:childTnLst>
                              <p:par>
                                <p:cTn id="1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0"/>
                            </p:stCondLst>
                            <p:childTnLst>
                              <p:par>
                                <p:cTn id="15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0"/>
                            </p:stCondLst>
                            <p:childTnLst>
                              <p:par>
                                <p:cTn id="15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500"/>
                            </p:stCondLst>
                            <p:childTnLst>
                              <p:par>
                                <p:cTn id="1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18" descr="C:\Users\Irina\Desktop\despicable-me-wp03.jpg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84232" y="908720"/>
            <a:ext cx="991017" cy="128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oogl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4352" y="332656"/>
            <a:ext cx="2088232" cy="1621859"/>
          </a:xfrm>
          <a:prstGeom prst="rect">
            <a:avLst/>
          </a:prstGeom>
        </p:spPr>
      </p:pic>
      <p:pic>
        <p:nvPicPr>
          <p:cNvPr id="1026" name="right2gif" descr="https://i.gifer.com/Z3us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6040" y="3954015"/>
            <a:ext cx="2880320" cy="290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ight1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5880" y="4149080"/>
            <a:ext cx="2661865" cy="2885331"/>
          </a:xfrm>
          <a:prstGeom prst="rect">
            <a:avLst/>
          </a:prstGeom>
        </p:spPr>
      </p:pic>
      <p:pic>
        <p:nvPicPr>
          <p:cNvPr id="3" name="wrong2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400" y="2708920"/>
            <a:ext cx="5904656" cy="3318417"/>
          </a:xfrm>
          <a:prstGeom prst="rect">
            <a:avLst/>
          </a:prstGeom>
        </p:spPr>
      </p:pic>
      <p:pic>
        <p:nvPicPr>
          <p:cNvPr id="7" name="minionmai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400" y="2852936"/>
            <a:ext cx="2088232" cy="2726136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91344" y="620688"/>
            <a:ext cx="6408712" cy="1440160"/>
          </a:xfrm>
          <a:prstGeom prst="wedgeRoundRectCallout">
            <a:avLst>
              <a:gd name="adj1" fmla="val -24789"/>
              <a:gd name="adj2" fmla="val 8349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466696" y="717676"/>
            <a:ext cx="6292509" cy="107632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32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You have a </a:t>
            </a:r>
            <a:r>
              <a:rPr kumimoji="0" lang="es-ES" sz="32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ne</a:t>
            </a:r>
            <a:r>
              <a:rPr kumimoji="0" lang="es-ES" sz="32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w MP3 </a:t>
            </a:r>
            <a:r>
              <a:rPr kumimoji="0" lang="es-ES" sz="32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player</a:t>
            </a:r>
            <a:r>
              <a:rPr kumimoji="0" lang="es-ES" sz="32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s-ES" sz="32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32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 ______ </a:t>
            </a:r>
            <a:r>
              <a:rPr kumimoji="0" lang="en-US" sz="32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MP3 player</a:t>
            </a:r>
            <a:r>
              <a:rPr kumimoji="0" lang="es-ES" sz="32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32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is</a:t>
            </a:r>
            <a:r>
              <a:rPr kumimoji="0" lang="es-ES" sz="32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32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pink</a:t>
            </a:r>
            <a:r>
              <a:rPr kumimoji="0" lang="es-ES" sz="32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s-ES" sz="32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7489" y="1156899"/>
            <a:ext cx="1777944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Your</a:t>
            </a:r>
            <a:endParaRPr kumimoji="0" lang="en-US" sz="4000" b="1" i="0" u="none" strike="noStrike" kern="1200" cap="none" spc="0" normalizeH="0" baseline="0" noProof="0" dirty="0">
              <a:ln w="19050">
                <a:solidFill>
                  <a:srgbClr val="44546A">
                    <a:tint val="1000"/>
                  </a:srgbClr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24" name="googl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232" y="2132856"/>
            <a:ext cx="2088232" cy="1621859"/>
          </a:xfrm>
          <a:prstGeom prst="rect">
            <a:avLst/>
          </a:prstGeom>
        </p:spPr>
      </p:pic>
      <p:pic>
        <p:nvPicPr>
          <p:cNvPr id="25" name="google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2384" y="3717032"/>
            <a:ext cx="2132427" cy="1656184"/>
          </a:xfrm>
          <a:prstGeom prst="rect">
            <a:avLst/>
          </a:prstGeom>
        </p:spPr>
      </p:pic>
      <p:sp>
        <p:nvSpPr>
          <p:cNvPr id="21" name="3 Rectángulo redondeado"/>
          <p:cNvSpPr/>
          <p:nvPr/>
        </p:nvSpPr>
        <p:spPr>
          <a:xfrm>
            <a:off x="9696400" y="4149080"/>
            <a:ext cx="1928826" cy="625145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your</a:t>
            </a:r>
            <a:endParaRPr kumimoji="0" lang="es-ES" sz="40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22" name="44 Rectángulo redondeado"/>
          <p:cNvSpPr/>
          <p:nvPr/>
        </p:nvSpPr>
        <p:spPr>
          <a:xfrm>
            <a:off x="9768408" y="692696"/>
            <a:ext cx="1133888" cy="625145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50" normalizeH="0" baseline="0" noProof="0" dirty="0" err="1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my</a:t>
            </a:r>
            <a:endParaRPr kumimoji="0" lang="es-ES" sz="4000" b="1" i="0" u="none" strike="noStrike" kern="1200" cap="none" spc="50" normalizeH="0" baseline="0" noProof="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23" name="45 Rectángulo redondeado"/>
          <p:cNvSpPr/>
          <p:nvPr/>
        </p:nvSpPr>
        <p:spPr>
          <a:xfrm>
            <a:off x="8544272" y="2564904"/>
            <a:ext cx="1428760" cy="625145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C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50" normalizeH="0" baseline="0" noProof="0" dirty="0" err="1">
                <a:ln w="11430"/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her</a:t>
            </a:r>
            <a:endParaRPr kumimoji="0" lang="es-ES" sz="4000" b="1" i="0" u="none" strike="noStrike" kern="1200" cap="none" spc="50" normalizeH="0" baseline="0" noProof="0" dirty="0">
              <a:ln w="11430"/>
              <a:solidFill>
                <a:srgbClr val="00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7173" name="ok"/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9984432" y="3933056"/>
            <a:ext cx="12986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560496" y="2276872"/>
            <a:ext cx="917240" cy="1137522"/>
          </a:xfrm>
          <a:prstGeom prst="rect">
            <a:avLst/>
          </a:prstGeom>
        </p:spPr>
      </p:pic>
      <p:pic>
        <p:nvPicPr>
          <p:cNvPr id="12" name="eyelid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8616280" y="2276872"/>
            <a:ext cx="1296144" cy="1326995"/>
          </a:xfrm>
          <a:prstGeom prst="rect">
            <a:avLst/>
          </a:prstGeom>
        </p:spPr>
      </p:pic>
      <p:pic>
        <p:nvPicPr>
          <p:cNvPr id="34" name="eyelid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9696400" y="476672"/>
            <a:ext cx="1296144" cy="1326995"/>
          </a:xfrm>
          <a:prstGeom prst="rect">
            <a:avLst/>
          </a:prstGeom>
        </p:spPr>
      </p:pic>
      <p:pic>
        <p:nvPicPr>
          <p:cNvPr id="35" name="nex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9912424" y="5733256"/>
            <a:ext cx="1640474" cy="75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"/>
          <p:cNvGrpSpPr/>
          <p:nvPr/>
        </p:nvGrpSpPr>
        <p:grpSpPr>
          <a:xfrm>
            <a:off x="3049916" y="2364721"/>
            <a:ext cx="3262108" cy="3136669"/>
            <a:chOff x="3287688" y="2276872"/>
            <a:chExt cx="3262108" cy="3136669"/>
          </a:xfrm>
        </p:grpSpPr>
        <p:pic>
          <p:nvPicPr>
            <p:cNvPr id="9" name="minioncurrent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87688" y="2276872"/>
              <a:ext cx="2376264" cy="3136669"/>
            </a:xfrm>
            <a:prstGeom prst="rect">
              <a:avLst/>
            </a:prstGeom>
          </p:spPr>
        </p:pic>
        <p:pic>
          <p:nvPicPr>
            <p:cNvPr id="26" name="Picture 2" descr="Mp3 Media Music Player Vector Royalty Free Cliparts, - Ipod And Headphones  Clipart - 500x431 PNG Download - PNGkit"/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20538">
              <a:off x="3892123" y="3749823"/>
              <a:ext cx="2657673" cy="1656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wrong1gif" descr="[effects output image]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639179" y="2557856"/>
            <a:ext cx="7992888" cy="319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5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8" grpId="0" bldLvl="0" animBg="1"/>
      <p:bldP spid="6" grpId="0"/>
      <p:bldP spid="5" grpId="0"/>
      <p:bldP spid="21" grpId="0" bldLvl="0" animBg="1"/>
      <p:bldP spid="21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123725" y="125252"/>
            <a:ext cx="6993417" cy="4600930"/>
            <a:chOff x="3165304" y="173295"/>
            <a:chExt cx="6993417" cy="4600930"/>
          </a:xfrm>
        </p:grpSpPr>
        <p:pic>
          <p:nvPicPr>
            <p:cNvPr id="9" name="minioncurrent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304" y="173295"/>
              <a:ext cx="6993417" cy="4600930"/>
            </a:xfrm>
            <a:prstGeom prst="rect">
              <a:avLst/>
            </a:prstGeom>
          </p:spPr>
        </p:pic>
        <p:pic>
          <p:nvPicPr>
            <p:cNvPr id="1028" name="Picture 4" descr="Golfing Minion 2 embroidery design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3467" y="2004296"/>
              <a:ext cx="1212533" cy="262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5" name="Picture 18" descr="C:\Users\Irina\Desktop\despicable-me-wp0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84232" y="908720"/>
            <a:ext cx="991017" cy="128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oogl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4352" y="332656"/>
            <a:ext cx="2088232" cy="1621859"/>
          </a:xfrm>
          <a:prstGeom prst="rect">
            <a:avLst/>
          </a:prstGeom>
        </p:spPr>
      </p:pic>
      <p:pic>
        <p:nvPicPr>
          <p:cNvPr id="1026" name="right2gif" descr="https://i.gifer.com/Z3us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56040" y="3954015"/>
            <a:ext cx="2880320" cy="290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ight1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5880" y="4149080"/>
            <a:ext cx="2661865" cy="2885331"/>
          </a:xfrm>
          <a:prstGeom prst="rect">
            <a:avLst/>
          </a:prstGeom>
        </p:spPr>
      </p:pic>
      <p:pic>
        <p:nvPicPr>
          <p:cNvPr id="3" name="wrong2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400" y="2708920"/>
            <a:ext cx="5904656" cy="3318417"/>
          </a:xfrm>
          <a:prstGeom prst="rect">
            <a:avLst/>
          </a:prstGeom>
        </p:spPr>
      </p:pic>
      <p:pic>
        <p:nvPicPr>
          <p:cNvPr id="7" name="minionmai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849" y="3004981"/>
            <a:ext cx="1656184" cy="2162108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62849" y="224644"/>
            <a:ext cx="5832648" cy="1440160"/>
          </a:xfrm>
          <a:prstGeom prst="wedgeRoundRectCallout">
            <a:avLst>
              <a:gd name="adj1" fmla="val -28710"/>
              <a:gd name="adj2" fmla="val 12329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207401" y="267706"/>
            <a:ext cx="5832648" cy="107632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Th</a:t>
            </a:r>
            <a:r>
              <a:rPr kumimoji="0" lang="en-US" sz="32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ey</a:t>
            </a:r>
            <a:r>
              <a:rPr kumimoji="0" lang="en-US" sz="32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 live in a white house.</a:t>
            </a:r>
            <a:endParaRPr kumimoji="0" lang="ru-RU" sz="32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/>
              <a:uLnTx/>
              <a:uFillTx/>
              <a:latin typeface="Snap ITC" pitchFamily="82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______  house is big.</a:t>
            </a:r>
            <a:endParaRPr kumimoji="0" lang="es-ES" sz="32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2560" y="682625"/>
            <a:ext cx="1552575" cy="6451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Their</a:t>
            </a:r>
            <a:endParaRPr kumimoji="0" lang="en-US" sz="3600" b="1" i="0" u="none" strike="noStrike" kern="1200" cap="none" spc="0" normalizeH="0" baseline="0" noProof="0" dirty="0">
              <a:ln w="19050">
                <a:solidFill>
                  <a:srgbClr val="44546A">
                    <a:tint val="1000"/>
                  </a:srgbClr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24" name="google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232" y="2132856"/>
            <a:ext cx="2088232" cy="1621859"/>
          </a:xfrm>
          <a:prstGeom prst="rect">
            <a:avLst/>
          </a:prstGeom>
        </p:spPr>
      </p:pic>
      <p:pic>
        <p:nvPicPr>
          <p:cNvPr id="25" name="google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2384" y="3717032"/>
            <a:ext cx="2132427" cy="1656184"/>
          </a:xfrm>
          <a:prstGeom prst="rect">
            <a:avLst/>
          </a:prstGeom>
        </p:spPr>
      </p:pic>
      <p:sp>
        <p:nvSpPr>
          <p:cNvPr id="21" name="3 Rectángulo redondeado"/>
          <p:cNvSpPr/>
          <p:nvPr/>
        </p:nvSpPr>
        <p:spPr>
          <a:xfrm>
            <a:off x="9696400" y="4149080"/>
            <a:ext cx="1928826" cy="625145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Their</a:t>
            </a:r>
            <a:endParaRPr kumimoji="0" lang="es-ES" sz="40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22" name="44 Rectángulo redondeado"/>
          <p:cNvSpPr/>
          <p:nvPr/>
        </p:nvSpPr>
        <p:spPr>
          <a:xfrm>
            <a:off x="9552384" y="692696"/>
            <a:ext cx="1466732" cy="625145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50" normalizeH="0" baseline="0" noProof="0" dirty="0" err="1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Your</a:t>
            </a:r>
            <a:endParaRPr kumimoji="0" lang="es-ES" sz="4000" b="1" i="0" u="none" strike="noStrike" kern="1200" cap="none" spc="50" normalizeH="0" baseline="0" noProof="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23" name="45 Rectángulo redondeado"/>
          <p:cNvSpPr/>
          <p:nvPr/>
        </p:nvSpPr>
        <p:spPr>
          <a:xfrm>
            <a:off x="8544272" y="2564904"/>
            <a:ext cx="1428760" cy="625145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C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50" normalizeH="0" baseline="0" noProof="0" dirty="0" err="1">
                <a:ln w="11430"/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Our</a:t>
            </a:r>
            <a:endParaRPr kumimoji="0" lang="es-ES" sz="4000" b="1" i="0" u="none" strike="noStrike" kern="1200" cap="none" spc="50" normalizeH="0" baseline="0" noProof="0" dirty="0">
              <a:ln w="11430"/>
              <a:solidFill>
                <a:srgbClr val="00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7173" name="ok"/>
          <p:cNvPicPr>
            <a:picLocks noChangeAspect="1" noChangeArrowheads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9990939" y="3910129"/>
            <a:ext cx="12986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560496" y="2276872"/>
            <a:ext cx="917240" cy="1137522"/>
          </a:xfrm>
          <a:prstGeom prst="rect">
            <a:avLst/>
          </a:prstGeom>
        </p:spPr>
      </p:pic>
      <p:pic>
        <p:nvPicPr>
          <p:cNvPr id="1032" name="wrong1gif" descr="[effects output image]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942611" y="2826385"/>
            <a:ext cx="6744072" cy="269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eyelid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800000">
            <a:off x="8616280" y="2276872"/>
            <a:ext cx="1296144" cy="1326995"/>
          </a:xfrm>
          <a:prstGeom prst="rect">
            <a:avLst/>
          </a:prstGeom>
        </p:spPr>
      </p:pic>
      <p:pic>
        <p:nvPicPr>
          <p:cNvPr id="34" name="eyelid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800000">
            <a:off x="9696400" y="445821"/>
            <a:ext cx="1296144" cy="1326995"/>
          </a:xfrm>
          <a:prstGeom prst="rect">
            <a:avLst/>
          </a:prstGeom>
        </p:spPr>
      </p:pic>
      <p:pic>
        <p:nvPicPr>
          <p:cNvPr id="35" name="nex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9912424" y="5733256"/>
            <a:ext cx="1640474" cy="75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5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8" grpId="0" bldLvl="0" animBg="1"/>
      <p:bldP spid="6" grpId="0"/>
      <p:bldP spid="5" grpId="0"/>
      <p:bldP spid="21" grpId="0" bldLvl="0" animBg="1"/>
      <p:bldP spid="21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Retro Cartoon Camera Png Download - Transparent Background Cartoon Camera  Clipart, Png Download , Transparent Png Image - PNGitem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3472" flipH="1">
            <a:off x="2311586" y="3930934"/>
            <a:ext cx="1817386" cy="159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18" descr="C:\Users\Irina\Desktop\despicable-me-wp0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16280" y="4437112"/>
            <a:ext cx="991017" cy="128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oogle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400" y="3861048"/>
            <a:ext cx="2088232" cy="1621859"/>
          </a:xfrm>
          <a:prstGeom prst="rect">
            <a:avLst/>
          </a:prstGeom>
        </p:spPr>
      </p:pic>
      <p:pic>
        <p:nvPicPr>
          <p:cNvPr id="1026" name="right2gif" descr="https://i.gifer.com/Z3us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03912" y="3954015"/>
            <a:ext cx="2880320" cy="290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ight1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3752" y="4149080"/>
            <a:ext cx="2661865" cy="2885331"/>
          </a:xfrm>
          <a:prstGeom prst="rect">
            <a:avLst/>
          </a:prstGeom>
        </p:spPr>
      </p:pic>
      <p:pic>
        <p:nvPicPr>
          <p:cNvPr id="3" name="wrong2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400" y="2708920"/>
            <a:ext cx="5904656" cy="3318417"/>
          </a:xfrm>
          <a:prstGeom prst="rect">
            <a:avLst/>
          </a:prstGeom>
        </p:spPr>
      </p:pic>
      <p:pic>
        <p:nvPicPr>
          <p:cNvPr id="7" name="minionmai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2492896"/>
            <a:ext cx="2880320" cy="288032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386213" y="620688"/>
            <a:ext cx="5355017" cy="1440160"/>
          </a:xfrm>
          <a:prstGeom prst="wedgeRoundRectCallout">
            <a:avLst>
              <a:gd name="adj1" fmla="val -24789"/>
              <a:gd name="adj2" fmla="val 8349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86080" y="741045"/>
            <a:ext cx="5960745" cy="119888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36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I </a:t>
            </a:r>
            <a:r>
              <a:rPr kumimoji="0" lang="es-ES" sz="36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have</a:t>
            </a:r>
            <a:r>
              <a:rPr kumimoji="0" lang="es-ES" sz="36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 a camera. </a:t>
            </a:r>
            <a:endParaRPr kumimoji="0" lang="es-ES" sz="36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36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 ______ camera </a:t>
            </a:r>
            <a:r>
              <a:rPr kumimoji="0" lang="es-ES" sz="36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is</a:t>
            </a:r>
            <a:r>
              <a:rPr kumimoji="0" lang="es-ES" sz="36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36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brown</a:t>
            </a:r>
            <a:r>
              <a:rPr kumimoji="0" lang="es-ES" sz="36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s-ES" sz="36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7368" y="1124744"/>
            <a:ext cx="1777944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My</a:t>
            </a:r>
            <a:endParaRPr kumimoji="0" lang="en-US" sz="3600" b="1" i="0" u="none" strike="noStrike" kern="1200" cap="none" spc="0" normalizeH="0" baseline="0" noProof="0" dirty="0">
              <a:ln w="19050">
                <a:solidFill>
                  <a:srgbClr val="44546A">
                    <a:tint val="1000"/>
                  </a:srgbClr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24" name="googl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232" y="2132856"/>
            <a:ext cx="2088232" cy="1621859"/>
          </a:xfrm>
          <a:prstGeom prst="rect">
            <a:avLst/>
          </a:prstGeom>
        </p:spPr>
      </p:pic>
      <p:pic>
        <p:nvPicPr>
          <p:cNvPr id="25" name="google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0336" y="188640"/>
            <a:ext cx="2132427" cy="1656184"/>
          </a:xfrm>
          <a:prstGeom prst="rect">
            <a:avLst/>
          </a:prstGeom>
        </p:spPr>
      </p:pic>
      <p:sp>
        <p:nvSpPr>
          <p:cNvPr id="21" name="3 Rectángulo redondeado"/>
          <p:cNvSpPr/>
          <p:nvPr/>
        </p:nvSpPr>
        <p:spPr>
          <a:xfrm>
            <a:off x="9264352" y="620688"/>
            <a:ext cx="1928826" cy="625145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my</a:t>
            </a:r>
            <a:endParaRPr kumimoji="0" lang="es-ES" sz="40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22" name="44 Rectángulo redondeado"/>
          <p:cNvSpPr/>
          <p:nvPr/>
        </p:nvSpPr>
        <p:spPr>
          <a:xfrm>
            <a:off x="10105110" y="4330977"/>
            <a:ext cx="1368152" cy="625145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50" normalizeH="0" baseline="0" noProof="0" dirty="0" err="1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Your</a:t>
            </a:r>
            <a:endParaRPr kumimoji="0" lang="es-ES" sz="4000" b="1" i="0" u="none" strike="noStrike" kern="1200" cap="none" spc="50" normalizeH="0" baseline="0" noProof="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23" name="45 Rectángulo redondeado"/>
          <p:cNvSpPr/>
          <p:nvPr/>
        </p:nvSpPr>
        <p:spPr>
          <a:xfrm>
            <a:off x="8544272" y="2564904"/>
            <a:ext cx="1428760" cy="625145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C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50" normalizeH="0" baseline="0" noProof="0" dirty="0" err="1">
                <a:ln w="11430"/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Their</a:t>
            </a:r>
            <a:endParaRPr kumimoji="0" lang="es-ES" sz="4000" b="1" i="0" u="none" strike="noStrike" kern="1200" cap="none" spc="50" normalizeH="0" baseline="0" noProof="0" dirty="0">
              <a:ln w="11430"/>
              <a:solidFill>
                <a:srgbClr val="00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7173" name="ok"/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9523854" y="372748"/>
            <a:ext cx="12986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560496" y="2276872"/>
            <a:ext cx="917240" cy="1137522"/>
          </a:xfrm>
          <a:prstGeom prst="rect">
            <a:avLst/>
          </a:prstGeom>
        </p:spPr>
      </p:pic>
      <p:pic>
        <p:nvPicPr>
          <p:cNvPr id="1032" name="wrong1gif" descr="[effects output image]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623536" y="2128825"/>
            <a:ext cx="8352928" cy="334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eyelid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8584522" y="2291478"/>
            <a:ext cx="1296144" cy="1326995"/>
          </a:xfrm>
          <a:prstGeom prst="rect">
            <a:avLst/>
          </a:prstGeom>
        </p:spPr>
      </p:pic>
      <p:pic>
        <p:nvPicPr>
          <p:cNvPr id="34" name="eyelid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10141114" y="4042747"/>
            <a:ext cx="1296144" cy="1326995"/>
          </a:xfrm>
          <a:prstGeom prst="rect">
            <a:avLst/>
          </a:prstGeom>
        </p:spPr>
      </p:pic>
      <p:pic>
        <p:nvPicPr>
          <p:cNvPr id="35" name="nex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9912424" y="5733256"/>
            <a:ext cx="1640474" cy="75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5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8" grpId="0" bldLvl="0" animBg="1"/>
      <p:bldP spid="6" grpId="0"/>
      <p:bldP spid="5" grpId="0"/>
      <p:bldP spid="21" grpId="0" bldLvl="0" animBg="1"/>
      <p:bldP spid="21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inioncurrent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1317908"/>
            <a:ext cx="6230584" cy="4672938"/>
          </a:xfrm>
          <a:prstGeom prst="rect">
            <a:avLst/>
          </a:prstGeom>
        </p:spPr>
      </p:pic>
      <p:pic>
        <p:nvPicPr>
          <p:cNvPr id="7175" name="Picture 18" descr="C:\Users\Irina\Desktop\despicable-me-wp0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60296" y="4509120"/>
            <a:ext cx="991017" cy="128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oogle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0416" y="3933056"/>
            <a:ext cx="2088232" cy="1621859"/>
          </a:xfrm>
          <a:prstGeom prst="rect">
            <a:avLst/>
          </a:prstGeom>
        </p:spPr>
      </p:pic>
      <p:pic>
        <p:nvPicPr>
          <p:cNvPr id="1026" name="right2gif" descr="https://i.gifer.com/Z3us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6040" y="3954015"/>
            <a:ext cx="2880320" cy="290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ight1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5880" y="4149080"/>
            <a:ext cx="2661865" cy="2885331"/>
          </a:xfrm>
          <a:prstGeom prst="rect">
            <a:avLst/>
          </a:prstGeom>
        </p:spPr>
      </p:pic>
      <p:pic>
        <p:nvPicPr>
          <p:cNvPr id="3" name="wrong2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400" y="2708920"/>
            <a:ext cx="5904656" cy="3318417"/>
          </a:xfrm>
          <a:prstGeom prst="rect">
            <a:avLst/>
          </a:prstGeom>
        </p:spPr>
      </p:pic>
      <p:pic>
        <p:nvPicPr>
          <p:cNvPr id="7" name="minionmai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400" y="3356992"/>
            <a:ext cx="1656184" cy="2162108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19336" y="620688"/>
            <a:ext cx="5832648" cy="1440160"/>
          </a:xfrm>
          <a:prstGeom prst="wedgeRoundRectCallout">
            <a:avLst>
              <a:gd name="adj1" fmla="val -28710"/>
              <a:gd name="adj2" fmla="val 12329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479376" y="692696"/>
            <a:ext cx="5616624" cy="107632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They are going to school.</a:t>
            </a:r>
            <a:endParaRPr kumimoji="0" lang="ru-RU" sz="32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/>
              <a:uLnTx/>
              <a:uFillTx/>
              <a:latin typeface="Snap ITC" pitchFamily="82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______  school is big.</a:t>
            </a:r>
            <a:endParaRPr kumimoji="0" lang="es-ES" sz="32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2745" y="1123950"/>
            <a:ext cx="1584325" cy="6451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Their</a:t>
            </a:r>
            <a:endParaRPr kumimoji="0" lang="en-US" sz="3600" b="1" i="0" u="none" strike="noStrike" kern="1200" cap="none" spc="0" normalizeH="0" baseline="0" noProof="0" dirty="0">
              <a:ln w="19050">
                <a:solidFill>
                  <a:srgbClr val="44546A">
                    <a:tint val="1000"/>
                  </a:srgbClr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24" name="googl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232" y="2132856"/>
            <a:ext cx="2088232" cy="1621859"/>
          </a:xfrm>
          <a:prstGeom prst="rect">
            <a:avLst/>
          </a:prstGeom>
        </p:spPr>
      </p:pic>
      <p:pic>
        <p:nvPicPr>
          <p:cNvPr id="25" name="google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352" y="260648"/>
            <a:ext cx="2132427" cy="1656184"/>
          </a:xfrm>
          <a:prstGeom prst="rect">
            <a:avLst/>
          </a:prstGeom>
        </p:spPr>
      </p:pic>
      <p:sp>
        <p:nvSpPr>
          <p:cNvPr id="21" name="3 Rectángulo redondeado"/>
          <p:cNvSpPr/>
          <p:nvPr/>
        </p:nvSpPr>
        <p:spPr>
          <a:xfrm>
            <a:off x="9408368" y="692696"/>
            <a:ext cx="1928826" cy="625145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50" normalizeH="0" baseline="0" noProof="0" dirty="0" err="1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their</a:t>
            </a:r>
            <a:endParaRPr kumimoji="0" lang="es-ES" sz="4000" b="1" i="0" u="none" strike="noStrike" kern="1200" cap="none" spc="50" normalizeH="0" baseline="0" noProof="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22" name="44 Rectángulo redondeado"/>
          <p:cNvSpPr/>
          <p:nvPr/>
        </p:nvSpPr>
        <p:spPr>
          <a:xfrm>
            <a:off x="10344472" y="4293096"/>
            <a:ext cx="1133888" cy="625145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our</a:t>
            </a:r>
            <a:endParaRPr kumimoji="0" lang="es-ES" sz="40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23" name="45 Rectángulo redondeado"/>
          <p:cNvSpPr/>
          <p:nvPr/>
        </p:nvSpPr>
        <p:spPr>
          <a:xfrm>
            <a:off x="8544272" y="2564904"/>
            <a:ext cx="1428760" cy="625145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C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50" normalizeH="0" baseline="0" noProof="0" dirty="0" err="1">
                <a:ln w="11430"/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your</a:t>
            </a:r>
            <a:endParaRPr kumimoji="0" lang="es-ES" sz="4000" b="1" i="0" u="none" strike="noStrike" kern="1200" cap="none" spc="50" normalizeH="0" baseline="0" noProof="0" dirty="0">
              <a:ln w="11430"/>
              <a:solidFill>
                <a:srgbClr val="00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7173" name="ok"/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9696400" y="476672"/>
            <a:ext cx="12986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560496" y="2276872"/>
            <a:ext cx="917240" cy="1137522"/>
          </a:xfrm>
          <a:prstGeom prst="rect">
            <a:avLst/>
          </a:prstGeom>
        </p:spPr>
      </p:pic>
      <p:pic>
        <p:nvPicPr>
          <p:cNvPr id="1032" name="wrong1gif" descr="[effects output image]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600744" y="2953746"/>
            <a:ext cx="7056784" cy="282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eyelid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8616280" y="2276872"/>
            <a:ext cx="1296144" cy="1326995"/>
          </a:xfrm>
          <a:prstGeom prst="rect">
            <a:avLst/>
          </a:prstGeom>
        </p:spPr>
      </p:pic>
      <p:pic>
        <p:nvPicPr>
          <p:cNvPr id="34" name="eyelid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10272464" y="4077072"/>
            <a:ext cx="1296144" cy="1326995"/>
          </a:xfrm>
          <a:prstGeom prst="rect">
            <a:avLst/>
          </a:prstGeom>
        </p:spPr>
      </p:pic>
      <p:pic>
        <p:nvPicPr>
          <p:cNvPr id="35" name="nex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9912424" y="5733256"/>
            <a:ext cx="1640474" cy="75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5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0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8" grpId="0" bldLvl="0" animBg="1"/>
      <p:bldP spid="6" grpId="0"/>
      <p:bldP spid="5" grpId="0"/>
      <p:bldP spid="21" grpId="0" bldLvl="0" animBg="1"/>
      <p:bldP spid="21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Free Dvd Player Clipart Pictures - Clipartix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422" y="3347647"/>
            <a:ext cx="2201682" cy="157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18" descr="C:\Users\Irina\Desktop\despicable-me-wp0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84232" y="908720"/>
            <a:ext cx="991017" cy="128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oogle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352" y="332656"/>
            <a:ext cx="2088232" cy="1621859"/>
          </a:xfrm>
          <a:prstGeom prst="rect">
            <a:avLst/>
          </a:prstGeom>
        </p:spPr>
      </p:pic>
      <p:pic>
        <p:nvPicPr>
          <p:cNvPr id="1026" name="right2gif" descr="https://i.gifer.com/Z3us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6040" y="3954015"/>
            <a:ext cx="2880320" cy="290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ight1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5880" y="4149080"/>
            <a:ext cx="2661865" cy="2885331"/>
          </a:xfrm>
          <a:prstGeom prst="rect">
            <a:avLst/>
          </a:prstGeom>
        </p:spPr>
      </p:pic>
      <p:pic>
        <p:nvPicPr>
          <p:cNvPr id="3" name="wrong2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400" y="2708920"/>
            <a:ext cx="5904656" cy="3318417"/>
          </a:xfrm>
          <a:prstGeom prst="rect">
            <a:avLst/>
          </a:prstGeom>
        </p:spPr>
      </p:pic>
      <p:pic>
        <p:nvPicPr>
          <p:cNvPr id="7" name="minionmai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360" y="2636912"/>
            <a:ext cx="3177638" cy="2758763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91344" y="620688"/>
            <a:ext cx="5904656" cy="1440160"/>
          </a:xfrm>
          <a:prstGeom prst="wedgeRoundRectCallout">
            <a:avLst>
              <a:gd name="adj1" fmla="val -24789"/>
              <a:gd name="adj2" fmla="val 8349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35360" y="692696"/>
            <a:ext cx="5760640" cy="107632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32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We</a:t>
            </a:r>
            <a:r>
              <a:rPr kumimoji="0" lang="es-ES" sz="32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32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have</a:t>
            </a:r>
            <a:r>
              <a:rPr kumimoji="0" lang="es-ES" sz="32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 a DVD </a:t>
            </a:r>
            <a:r>
              <a:rPr kumimoji="0" lang="es-ES" sz="32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player</a:t>
            </a:r>
            <a:r>
              <a:rPr kumimoji="0" lang="es-ES" sz="32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s-ES" sz="32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32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 ______ </a:t>
            </a:r>
            <a:r>
              <a:rPr kumimoji="0" lang="en-US" sz="32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DVD player</a:t>
            </a:r>
            <a:r>
              <a:rPr kumimoji="0" lang="es-ES" sz="32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32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is</a:t>
            </a:r>
            <a:r>
              <a:rPr kumimoji="0" lang="es-ES" sz="32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 cute.</a:t>
            </a:r>
            <a:endParaRPr kumimoji="0" lang="es-ES" sz="32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1137" y="1122637"/>
            <a:ext cx="1777944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Our</a:t>
            </a:r>
            <a:endParaRPr kumimoji="0" lang="en-US" sz="3600" b="1" i="0" u="none" strike="noStrike" kern="1200" cap="none" spc="0" normalizeH="0" baseline="0" noProof="0" dirty="0">
              <a:ln w="19050">
                <a:solidFill>
                  <a:srgbClr val="44546A">
                    <a:tint val="1000"/>
                  </a:srgbClr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24" name="googl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232" y="2132856"/>
            <a:ext cx="2088232" cy="1621859"/>
          </a:xfrm>
          <a:prstGeom prst="rect">
            <a:avLst/>
          </a:prstGeom>
        </p:spPr>
      </p:pic>
      <p:pic>
        <p:nvPicPr>
          <p:cNvPr id="25" name="google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384" y="3717032"/>
            <a:ext cx="2132427" cy="1656184"/>
          </a:xfrm>
          <a:prstGeom prst="rect">
            <a:avLst/>
          </a:prstGeom>
        </p:spPr>
      </p:pic>
      <p:sp>
        <p:nvSpPr>
          <p:cNvPr id="21" name="3 Rectángulo redondeado"/>
          <p:cNvSpPr/>
          <p:nvPr/>
        </p:nvSpPr>
        <p:spPr>
          <a:xfrm>
            <a:off x="9696400" y="4149080"/>
            <a:ext cx="1928826" cy="625145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50" normalizeH="0" baseline="0" noProof="0" dirty="0" err="1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our</a:t>
            </a:r>
            <a:endParaRPr kumimoji="0" lang="es-ES" sz="4000" b="1" i="0" u="none" strike="noStrike" kern="1200" cap="none" spc="50" normalizeH="0" baseline="0" noProof="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22" name="44 Rectángulo redondeado"/>
          <p:cNvSpPr/>
          <p:nvPr/>
        </p:nvSpPr>
        <p:spPr>
          <a:xfrm>
            <a:off x="9642324" y="692696"/>
            <a:ext cx="1349912" cy="625145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Your</a:t>
            </a:r>
            <a:endParaRPr kumimoji="0" lang="es-ES" sz="40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23" name="45 Rectángulo redondeado"/>
          <p:cNvSpPr/>
          <p:nvPr/>
        </p:nvSpPr>
        <p:spPr>
          <a:xfrm>
            <a:off x="8544272" y="2564904"/>
            <a:ext cx="1428760" cy="625145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C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50" normalizeH="0" baseline="0" noProof="0" dirty="0" err="1">
                <a:ln w="11430"/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their</a:t>
            </a:r>
            <a:endParaRPr kumimoji="0" lang="es-ES" sz="4000" b="1" i="0" u="none" strike="noStrike" kern="1200" cap="none" spc="50" normalizeH="0" baseline="0" noProof="0" dirty="0">
              <a:ln w="11430"/>
              <a:solidFill>
                <a:srgbClr val="00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7173" name="ok"/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9984432" y="3933056"/>
            <a:ext cx="12986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560496" y="2276872"/>
            <a:ext cx="917240" cy="1137522"/>
          </a:xfrm>
          <a:prstGeom prst="rect">
            <a:avLst/>
          </a:prstGeom>
        </p:spPr>
      </p:pic>
      <p:pic>
        <p:nvPicPr>
          <p:cNvPr id="1032" name="wrong1gif" descr="[effects output image]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1171690" y="2317875"/>
            <a:ext cx="8064896" cy="322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eyelid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8616851" y="2280454"/>
            <a:ext cx="1296144" cy="1326995"/>
          </a:xfrm>
          <a:prstGeom prst="rect">
            <a:avLst/>
          </a:prstGeom>
        </p:spPr>
      </p:pic>
      <p:pic>
        <p:nvPicPr>
          <p:cNvPr id="34" name="eyelid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9642324" y="447190"/>
            <a:ext cx="1296144" cy="1326995"/>
          </a:xfrm>
          <a:prstGeom prst="rect">
            <a:avLst/>
          </a:prstGeom>
        </p:spPr>
      </p:pic>
      <p:pic>
        <p:nvPicPr>
          <p:cNvPr id="35" name="nex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9912424" y="5733256"/>
            <a:ext cx="1640474" cy="75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5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8" grpId="0" bldLvl="0" animBg="1"/>
      <p:bldP spid="6" grpId="0"/>
      <p:bldP spid="5" grpId="0"/>
      <p:bldP spid="21" grpId="0" bldLvl="0" animBg="1"/>
      <p:bldP spid="21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nions 52 Menina Rosa Girl Minion , Free Transparent Clipart - ClipartKey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425" y="2876742"/>
            <a:ext cx="3015259" cy="259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18" descr="C:\Users\Irina\Desktop\despicable-me-wp0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84232" y="908720"/>
            <a:ext cx="991017" cy="128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oogle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352" y="332656"/>
            <a:ext cx="2088232" cy="1621859"/>
          </a:xfrm>
          <a:prstGeom prst="rect">
            <a:avLst/>
          </a:prstGeom>
        </p:spPr>
      </p:pic>
      <p:pic>
        <p:nvPicPr>
          <p:cNvPr id="1026" name="right2gif" descr="https://i.gifer.com/Z3us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6040" y="3954015"/>
            <a:ext cx="2880320" cy="290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ight1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5880" y="4149080"/>
            <a:ext cx="2661865" cy="2885331"/>
          </a:xfrm>
          <a:prstGeom prst="rect">
            <a:avLst/>
          </a:prstGeom>
        </p:spPr>
      </p:pic>
      <p:pic>
        <p:nvPicPr>
          <p:cNvPr id="3" name="wrong2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400" y="2708920"/>
            <a:ext cx="5904656" cy="3318417"/>
          </a:xfrm>
          <a:prstGeom prst="rect">
            <a:avLst/>
          </a:prstGeom>
        </p:spPr>
      </p:pic>
      <p:pic>
        <p:nvPicPr>
          <p:cNvPr id="7" name="minionmai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400" y="2852936"/>
            <a:ext cx="2088232" cy="2726136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91343" y="620688"/>
            <a:ext cx="7198807" cy="1440160"/>
          </a:xfrm>
          <a:prstGeom prst="wedgeRoundRectCallout">
            <a:avLst>
              <a:gd name="adj1" fmla="val -24789"/>
              <a:gd name="adj2" fmla="val 8349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30736" y="692696"/>
            <a:ext cx="7658337" cy="113728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36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    </a:t>
            </a:r>
            <a:r>
              <a:rPr kumimoji="0" lang="es-ES" sz="32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They</a:t>
            </a:r>
            <a:r>
              <a:rPr kumimoji="0" lang="es-ES" sz="32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 are </a:t>
            </a:r>
            <a:r>
              <a:rPr kumimoji="0" lang="es-ES" sz="32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my</a:t>
            </a:r>
            <a:r>
              <a:rPr kumimoji="0" lang="es-ES" sz="32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32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sisters</a:t>
            </a:r>
            <a:r>
              <a:rPr kumimoji="0" lang="es-ES" sz="32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s-ES" sz="32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32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 ______ </a:t>
            </a:r>
            <a:r>
              <a:rPr kumimoji="0" lang="en-US" sz="32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names are Jane</a:t>
            </a:r>
            <a:r>
              <a:rPr kumimoji="0" lang="es-ES" sz="32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 and Julie. </a:t>
            </a:r>
            <a:endParaRPr kumimoji="0" lang="es-ES" sz="32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8" y="1229390"/>
            <a:ext cx="1777944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Their</a:t>
            </a:r>
            <a:endParaRPr kumimoji="0" lang="en-US" sz="3600" b="1" i="0" u="none" strike="noStrike" kern="1200" cap="none" spc="0" normalizeH="0" baseline="0" noProof="0" dirty="0">
              <a:ln w="19050">
                <a:solidFill>
                  <a:srgbClr val="44546A">
                    <a:tint val="1000"/>
                  </a:srgbClr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pic>
        <p:nvPicPr>
          <p:cNvPr id="9" name="minioncurren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2852936"/>
            <a:ext cx="2376264" cy="2701019"/>
          </a:xfrm>
          <a:prstGeom prst="rect">
            <a:avLst/>
          </a:prstGeom>
        </p:spPr>
      </p:pic>
      <p:pic>
        <p:nvPicPr>
          <p:cNvPr id="24" name="googl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232" y="2132856"/>
            <a:ext cx="2088232" cy="1621859"/>
          </a:xfrm>
          <a:prstGeom prst="rect">
            <a:avLst/>
          </a:prstGeom>
        </p:spPr>
      </p:pic>
      <p:pic>
        <p:nvPicPr>
          <p:cNvPr id="25" name="google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2384" y="3717032"/>
            <a:ext cx="2132427" cy="1656184"/>
          </a:xfrm>
          <a:prstGeom prst="rect">
            <a:avLst/>
          </a:prstGeom>
        </p:spPr>
      </p:pic>
      <p:sp>
        <p:nvSpPr>
          <p:cNvPr id="21" name="3 Rectángulo redondeado"/>
          <p:cNvSpPr/>
          <p:nvPr/>
        </p:nvSpPr>
        <p:spPr>
          <a:xfrm>
            <a:off x="9696400" y="4149080"/>
            <a:ext cx="1928826" cy="625145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50" normalizeH="0" baseline="0" noProof="0" dirty="0" err="1">
                <a:ln w="11430"/>
                <a:solidFill>
                  <a:srgbClr val="008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Their</a:t>
            </a:r>
            <a:endParaRPr kumimoji="0" lang="es-ES" sz="4000" b="1" i="0" u="none" strike="noStrike" kern="1200" cap="none" spc="50" normalizeH="0" baseline="0" noProof="0" dirty="0">
              <a:ln w="11430"/>
              <a:solidFill>
                <a:srgbClr val="008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22" name="44 Rectángulo redondeado"/>
          <p:cNvSpPr/>
          <p:nvPr/>
        </p:nvSpPr>
        <p:spPr>
          <a:xfrm>
            <a:off x="9557011" y="795830"/>
            <a:ext cx="1492440" cy="625145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50" normalizeH="0" baseline="0" noProof="0" dirty="0" err="1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Your</a:t>
            </a:r>
            <a:endParaRPr kumimoji="0" lang="es-ES" sz="4000" b="1" i="0" u="none" strike="noStrike" kern="1200" cap="none" spc="50" normalizeH="0" baseline="0" noProof="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23" name="45 Rectángulo redondeado"/>
          <p:cNvSpPr/>
          <p:nvPr/>
        </p:nvSpPr>
        <p:spPr>
          <a:xfrm>
            <a:off x="8544272" y="2564904"/>
            <a:ext cx="1428760" cy="625145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C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our</a:t>
            </a:r>
            <a:endParaRPr kumimoji="0" lang="es-ES" sz="40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7173" name="ok"/>
          <p:cNvPicPr>
            <a:picLocks noChangeAspect="1" noChangeArrowheads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9962244" y="3925660"/>
            <a:ext cx="12986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560496" y="2276872"/>
            <a:ext cx="917240" cy="1137522"/>
          </a:xfrm>
          <a:prstGeom prst="rect">
            <a:avLst/>
          </a:prstGeom>
        </p:spPr>
      </p:pic>
      <p:pic>
        <p:nvPicPr>
          <p:cNvPr id="1032" name="wrong1gif" descr="[effects output image]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804370" y="2353112"/>
            <a:ext cx="8064896" cy="322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eyelid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800000">
            <a:off x="8616280" y="2269235"/>
            <a:ext cx="1296144" cy="1326995"/>
          </a:xfrm>
          <a:prstGeom prst="rect">
            <a:avLst/>
          </a:prstGeom>
        </p:spPr>
      </p:pic>
      <p:pic>
        <p:nvPicPr>
          <p:cNvPr id="34" name="eyelid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800000">
            <a:off x="9696400" y="453082"/>
            <a:ext cx="1296144" cy="1326995"/>
          </a:xfrm>
          <a:prstGeom prst="rect">
            <a:avLst/>
          </a:prstGeom>
        </p:spPr>
      </p:pic>
      <p:pic>
        <p:nvPicPr>
          <p:cNvPr id="35" name="nex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9912424" y="5733256"/>
            <a:ext cx="1640474" cy="75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5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7000"/>
                            </p:stCondLst>
                            <p:childTnLst>
                              <p:par>
                                <p:cTn id="1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8" grpId="0" bldLvl="0" animBg="1"/>
      <p:bldP spid="6" grpId="0"/>
      <p:bldP spid="5" grpId="0"/>
      <p:bldP spid="21" grpId="0" bldLvl="0" animBg="1"/>
      <p:bldP spid="21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18" descr="C:\Users\Irina\Desktop\despicable-me-wp03.jpg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00256" y="1052736"/>
            <a:ext cx="991017" cy="128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oogl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0376" y="476672"/>
            <a:ext cx="2088232" cy="1621859"/>
          </a:xfrm>
          <a:prstGeom prst="rect">
            <a:avLst/>
          </a:prstGeom>
        </p:spPr>
      </p:pic>
      <p:pic>
        <p:nvPicPr>
          <p:cNvPr id="3" name="wrong2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2708920"/>
            <a:ext cx="5904656" cy="3318417"/>
          </a:xfrm>
          <a:prstGeom prst="rect">
            <a:avLst/>
          </a:prstGeom>
        </p:spPr>
      </p:pic>
      <p:pic>
        <p:nvPicPr>
          <p:cNvPr id="7" name="minionmai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00" y="2852936"/>
            <a:ext cx="2088232" cy="2726136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39851" y="144708"/>
            <a:ext cx="6408712" cy="1440160"/>
          </a:xfrm>
          <a:prstGeom prst="wedgeRoundRectCallout">
            <a:avLst>
              <a:gd name="adj1" fmla="val -24789"/>
              <a:gd name="adj2" fmla="val 8349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493810" y="184076"/>
            <a:ext cx="6120680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We are playing at home.</a:t>
            </a:r>
            <a:endParaRPr kumimoji="0" lang="en-US" sz="36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_____ mom is at work</a:t>
            </a:r>
            <a:r>
              <a:rPr kumimoji="0" lang="es-ES" sz="36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s-ES" sz="36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7786" y="710961"/>
            <a:ext cx="1777944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Our</a:t>
            </a:r>
            <a:endParaRPr kumimoji="0" lang="en-US" sz="3600" b="1" i="0" u="none" strike="noStrike" kern="1200" cap="none" spc="0" normalizeH="0" baseline="0" noProof="0" dirty="0">
              <a:ln w="19050">
                <a:solidFill>
                  <a:srgbClr val="44546A">
                    <a:tint val="1000"/>
                  </a:srgbClr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pic>
        <p:nvPicPr>
          <p:cNvPr id="9" name="minioncurrent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643" y="1620878"/>
            <a:ext cx="3600400" cy="3674560"/>
          </a:xfrm>
          <a:prstGeom prst="rect">
            <a:avLst/>
          </a:prstGeom>
        </p:spPr>
      </p:pic>
      <p:pic>
        <p:nvPicPr>
          <p:cNvPr id="1026" name="right2gif" descr="https://i.gifer.com/Z3us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56040" y="3954015"/>
            <a:ext cx="2880320" cy="290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ight1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5880" y="4149080"/>
            <a:ext cx="2661865" cy="2885331"/>
          </a:xfrm>
          <a:prstGeom prst="rect">
            <a:avLst/>
          </a:prstGeom>
        </p:spPr>
      </p:pic>
      <p:pic>
        <p:nvPicPr>
          <p:cNvPr id="24" name="googl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0890" y="4077072"/>
            <a:ext cx="2088232" cy="1621859"/>
          </a:xfrm>
          <a:prstGeom prst="rect">
            <a:avLst/>
          </a:prstGeom>
        </p:spPr>
      </p:pic>
      <p:pic>
        <p:nvPicPr>
          <p:cNvPr id="25" name="google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216" y="2348880"/>
            <a:ext cx="2132427" cy="1656184"/>
          </a:xfrm>
          <a:prstGeom prst="rect">
            <a:avLst/>
          </a:prstGeom>
        </p:spPr>
      </p:pic>
      <p:sp>
        <p:nvSpPr>
          <p:cNvPr id="21" name="3 Rectángulo redondeado"/>
          <p:cNvSpPr/>
          <p:nvPr/>
        </p:nvSpPr>
        <p:spPr>
          <a:xfrm>
            <a:off x="8184232" y="2780928"/>
            <a:ext cx="1928826" cy="625145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50" normalizeH="0" baseline="0" noProof="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Our</a:t>
            </a:r>
            <a:endParaRPr kumimoji="0" lang="es-ES" sz="4000" b="1" i="0" u="none" strike="noStrike" kern="1200" cap="none" spc="50" normalizeH="0" baseline="0" noProof="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22" name="44 Rectángulo redondeado"/>
          <p:cNvSpPr/>
          <p:nvPr/>
        </p:nvSpPr>
        <p:spPr>
          <a:xfrm>
            <a:off x="9856126" y="884179"/>
            <a:ext cx="1496458" cy="625145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50" normalizeH="0" baseline="0" noProof="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Their</a:t>
            </a:r>
            <a:endParaRPr kumimoji="0" lang="es-ES" sz="4000" b="1" i="0" u="none" strike="noStrike" kern="1200" cap="none" spc="50" normalizeH="0" baseline="0" noProof="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sp>
        <p:nvSpPr>
          <p:cNvPr id="23" name="45 Rectángulo redondeado"/>
          <p:cNvSpPr/>
          <p:nvPr/>
        </p:nvSpPr>
        <p:spPr>
          <a:xfrm>
            <a:off x="9270930" y="4509120"/>
            <a:ext cx="1428760" cy="625145"/>
          </a:xfrm>
          <a:prstGeom prst="roundRect">
            <a:avLst/>
          </a:prstGeom>
          <a:noFill/>
          <a:ln w="5715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C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_tradnl" sz="4000" b="1" i="0" u="none" strike="noStrike" kern="1200" cap="none" spc="50" normalizeH="0" baseline="0" noProof="0" dirty="0" err="1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your</a:t>
            </a:r>
            <a:endParaRPr kumimoji="0" lang="es-ES" sz="4000" b="1" i="0" u="none" strike="noStrike" kern="1200" cap="none" spc="50" normalizeH="0" baseline="0" noProof="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7173" name="ok"/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8457127" y="2547741"/>
            <a:ext cx="12986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287154" y="4221088"/>
            <a:ext cx="917240" cy="1137522"/>
          </a:xfrm>
          <a:prstGeom prst="rect">
            <a:avLst/>
          </a:prstGeom>
        </p:spPr>
      </p:pic>
      <p:pic>
        <p:nvPicPr>
          <p:cNvPr id="1032" name="wrong1gif" descr="[effects output image]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860963" y="2564904"/>
            <a:ext cx="8064896" cy="322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eyelid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9306934" y="4218938"/>
            <a:ext cx="1296144" cy="1326995"/>
          </a:xfrm>
          <a:prstGeom prst="rect">
            <a:avLst/>
          </a:prstGeom>
        </p:spPr>
      </p:pic>
      <p:pic>
        <p:nvPicPr>
          <p:cNvPr id="34" name="eyelid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>
            <a:off x="9924586" y="566030"/>
            <a:ext cx="1296144" cy="1326995"/>
          </a:xfrm>
          <a:prstGeom prst="rect">
            <a:avLst/>
          </a:prstGeom>
        </p:spPr>
      </p:pic>
      <p:pic>
        <p:nvPicPr>
          <p:cNvPr id="35" name="nex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lum bright="5000" contrast="25000"/>
          </a:blip>
          <a:srcRect/>
          <a:stretch>
            <a:fillRect/>
          </a:stretch>
        </p:blipFill>
        <p:spPr bwMode="auto">
          <a:xfrm>
            <a:off x="9912424" y="5733256"/>
            <a:ext cx="1640474" cy="755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5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000"/>
                            </p:stCondLst>
                            <p:childTnLst>
                              <p:par>
                                <p:cTn id="1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8" grpId="0" bldLvl="0" animBg="1"/>
      <p:bldP spid="6" grpId="0"/>
      <p:bldP spid="5" grpId="0"/>
      <p:bldP spid="21" grpId="0" bldLvl="0" animBg="1"/>
      <p:bldP spid="21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Rectángulo"/>
          <p:cNvSpPr/>
          <p:nvPr/>
        </p:nvSpPr>
        <p:spPr>
          <a:xfrm>
            <a:off x="4439816" y="1844824"/>
            <a:ext cx="4806898" cy="28007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300" normalizeH="0" baseline="0" noProof="0" dirty="0">
                <a:ln w="11430" cmpd="sng">
                  <a:solidFill>
                    <a:srgbClr val="5B9BD5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5B9BD5">
                      <a:satMod val="220000"/>
                      <a:alpha val="3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nap ITC" pitchFamily="82" charset="0"/>
                <a:ea typeface="+mn-ea"/>
                <a:cs typeface="+mn-cs"/>
              </a:rPr>
              <a:t>Good job</a:t>
            </a:r>
            <a:endParaRPr kumimoji="0" lang="es-ES" sz="8800" b="1" i="0" u="none" strike="noStrike" kern="1200" cap="none" spc="300" normalizeH="0" baseline="0" noProof="0" dirty="0">
              <a:ln w="11430" cmpd="sng">
                <a:solidFill>
                  <a:srgbClr val="5B9BD5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5B9BD5">
                    <a:satMod val="220000"/>
                    <a:alpha val="3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nap ITC" pitchFamily="82" charset="0"/>
              <a:ea typeface="+mn-ea"/>
              <a:cs typeface="+mn-cs"/>
            </a:endParaRPr>
          </a:p>
        </p:txBody>
      </p:sp>
      <p:pic>
        <p:nvPicPr>
          <p:cNvPr id="4" name="Рисунок 3" descr="C:\Users\Irina\Desktop\Безымянный.jpg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7350"/>
            <a:ext cx="5113338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[animate output image]">
            <a:hlinkClick r:id="" action="ppaction://hlinkshowjump?jump=endshow"/>
          </p:cNvPr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9843" y="-40717"/>
            <a:ext cx="12192001" cy="682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4144" y="0"/>
            <a:ext cx="6581013" cy="426344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chemeClr val="accent2"/>
                </a:solidFill>
                <a:latin typeface="Algerian" panose="04020705040A02060702" pitchFamily="82" charset="0"/>
              </a:rPr>
              <a:t>Listen and point</a:t>
            </a:r>
            <a:br>
              <a:rPr lang="en-US" sz="5200" dirty="0"/>
            </a:br>
            <a:endParaRPr lang="en-US" sz="5200" dirty="0"/>
          </a:p>
        </p:txBody>
      </p:sp>
      <p:pic>
        <p:nvPicPr>
          <p:cNvPr id="5" name="Content Placeholder 4" descr="A picture containing drawing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" b="1"/>
          <a:stretch>
            <a:fillRect/>
          </a:stretch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7559" y="488731"/>
            <a:ext cx="8970579" cy="871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400" b="1" dirty="0">
                <a:solidFill>
                  <a:srgbClr val="C00000"/>
                </a:solidFill>
                <a:effectLst/>
                <a:latin typeface="MV Boli" panose="02000500030200090000" pitchFamily="2" charset="0"/>
                <a:ea typeface="Calibri" panose="020F0502020204030204" pitchFamily="34" charset="0"/>
                <a:cs typeface="MV Boli" panose="02000500030200090000" pitchFamily="2" charset="0"/>
              </a:rPr>
              <a:t>Write:</a:t>
            </a:r>
            <a:r>
              <a:rPr lang="en-US" sz="1800" b="1" dirty="0">
                <a:solidFill>
                  <a:srgbClr val="000000"/>
                </a:solidFill>
                <a:effectLst/>
                <a:latin typeface="OpenSansBold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200" b="1" i="1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/ our / their</a:t>
            </a:r>
            <a:endParaRPr lang="en-US" sz="1800" b="1" i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drawing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" y="1374754"/>
            <a:ext cx="11887201" cy="4776952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046464" y="2042381"/>
            <a:ext cx="11948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31264" y="5431757"/>
            <a:ext cx="9631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19344" y="1975325"/>
            <a:ext cx="9631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546336" y="5273261"/>
            <a:ext cx="12801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132832" y="1359629"/>
            <a:ext cx="12435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7030A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heir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15195"/>
            <a:ext cx="6156960" cy="1649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8800" b="1" dirty="0">
                <a:solidFill>
                  <a:srgbClr val="C00000"/>
                </a:solidFill>
                <a:effectLst/>
                <a:latin typeface="MV Boli" panose="02000500030200090000" pitchFamily="2" charset="0"/>
                <a:ea typeface="Calibri" panose="020F0502020204030204" pitchFamily="34" charset="0"/>
                <a:cs typeface="MV Boli" panose="02000500030200090000" pitchFamily="2" charset="0"/>
              </a:rPr>
              <a:t>Write</a:t>
            </a:r>
            <a:endParaRPr lang="en-US" sz="8800" dirty="0">
              <a:solidFill>
                <a:srgbClr val="C00000"/>
              </a:solidFill>
              <a:effectLst/>
              <a:latin typeface="MV Boli" panose="02000500030200090000" pitchFamily="2" charset="0"/>
              <a:ea typeface="Calibri" panose="020F0502020204030204" pitchFamily="34" charset="0"/>
              <a:cs typeface="MV Boli" panose="02000500030200090000" pitchFamily="2" charset="0"/>
            </a:endParaRPr>
          </a:p>
        </p:txBody>
      </p:sp>
      <p:pic>
        <p:nvPicPr>
          <p:cNvPr id="4" name="Picture 3" descr="A screenshot of a newspaper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273" y="185613"/>
            <a:ext cx="7813501" cy="642407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497824" y="2965652"/>
            <a:ext cx="2206752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+mn-cs"/>
              </a:rPr>
              <a:t>Yes, we can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00144" y="6166052"/>
            <a:ext cx="2206752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+mn-cs"/>
              </a:rPr>
              <a:t>Yes, you can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79536" y="6153860"/>
            <a:ext cx="2206752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+mn-cs"/>
              </a:rPr>
              <a:t>Yes, you can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4206240" cy="2646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GRADE 4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Chiller" panose="04020404031007020602" pitchFamily="82" charset="0"/>
              </a:rPr>
              <a:t>UNIT 3</a:t>
            </a:r>
            <a:endParaRPr lang="en-US" sz="3600" b="1" dirty="0">
              <a:solidFill>
                <a:schemeClr val="bg1"/>
              </a:solidFill>
              <a:latin typeface="Chiller" panose="04020404031007020602" pitchFamily="82" charset="0"/>
            </a:endParaRPr>
          </a:p>
          <a:p>
            <a:r>
              <a:rPr lang="en-US" sz="6000" b="1" dirty="0">
                <a:solidFill>
                  <a:schemeClr val="bg1"/>
                </a:solidFill>
                <a:latin typeface="Chiller" panose="04020404031007020602" pitchFamily="82" charset="0"/>
              </a:rPr>
              <a:t>MY THINGS!</a:t>
            </a:r>
            <a:endParaRPr lang="en-US" sz="6000" b="1" dirty="0">
              <a:solidFill>
                <a:schemeClr val="bg1"/>
              </a:solidFill>
              <a:latin typeface="Chiller" panose="04020404031007020602" pitchFamily="82" charset="0"/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LESSON 3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7456" y="317828"/>
            <a:ext cx="10515600" cy="1325563"/>
          </a:xfrm>
        </p:spPr>
        <p:txBody>
          <a:bodyPr/>
          <a:lstStyle/>
          <a:p>
            <a:pPr marL="0" marR="0">
              <a:lnSpc>
                <a:spcPts val="165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4400" b="1" dirty="0">
                <a:solidFill>
                  <a:srgbClr val="C00000"/>
                </a:solidFill>
                <a:effectLst/>
                <a:latin typeface="MV Boli" panose="02000500030200090000" pitchFamily="2" charset="0"/>
                <a:ea typeface="Calibri" panose="020F0502020204030204" pitchFamily="34" charset="0"/>
                <a:cs typeface="MV Boli" panose="02000500030200090000" pitchFamily="2" charset="0"/>
              </a:rPr>
              <a:t>Ask and answer</a:t>
            </a:r>
            <a:r>
              <a:rPr lang="en-US" sz="4400" b="1" dirty="0">
                <a:solidFill>
                  <a:srgbClr val="C00000"/>
                </a:solidFill>
                <a:effectLst/>
                <a:latin typeface="OpenSansBold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5" name="Content Placeholder 4" descr="A screenshot of a cell phone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0" y="1056289"/>
            <a:ext cx="11382009" cy="556782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55" y="0"/>
            <a:ext cx="1492201" cy="169737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58497"/>
            <a:ext cx="12435840" cy="902207"/>
          </a:xfrm>
        </p:spPr>
        <p:txBody>
          <a:bodyPr>
            <a:normAutofit fontScale="90000"/>
          </a:bodyPr>
          <a:lstStyle/>
          <a:p>
            <a:pPr marL="0" marR="0">
              <a:lnSpc>
                <a:spcPts val="1650"/>
              </a:lnSpc>
              <a:spcBef>
                <a:spcPts val="0"/>
              </a:spcBef>
              <a:spcAft>
                <a:spcPts val="0"/>
              </a:spcAft>
            </a:pPr>
            <a:br>
              <a:rPr lang="en-US" sz="4800" b="1" dirty="0">
                <a:solidFill>
                  <a:srgbClr val="C00000"/>
                </a:solidFill>
                <a:effectLst/>
                <a:latin typeface="MV Boli" panose="02000500030200090000" pitchFamily="2" charset="0"/>
                <a:ea typeface="Times New Roman" panose="02020603050405020304" pitchFamily="18" charset="0"/>
                <a:cs typeface="MV Boli" panose="02000500030200090000" pitchFamily="2" charset="0"/>
              </a:rPr>
            </a:br>
            <a:br>
              <a:rPr lang="en-US" sz="4800" b="1" dirty="0">
                <a:solidFill>
                  <a:srgbClr val="C00000"/>
                </a:solidFill>
                <a:effectLst/>
                <a:latin typeface="MV Boli" panose="02000500030200090000" pitchFamily="2" charset="0"/>
                <a:ea typeface="Times New Roman" panose="02020603050405020304" pitchFamily="18" charset="0"/>
                <a:cs typeface="MV Boli" panose="02000500030200090000" pitchFamily="2" charset="0"/>
              </a:rPr>
            </a:br>
            <a:br>
              <a:rPr lang="en-US" sz="4800" b="1" dirty="0">
                <a:solidFill>
                  <a:srgbClr val="C00000"/>
                </a:solidFill>
                <a:effectLst/>
                <a:latin typeface="MV Boli" panose="02000500030200090000" pitchFamily="2" charset="0"/>
                <a:ea typeface="Times New Roman" panose="02020603050405020304" pitchFamily="18" charset="0"/>
                <a:cs typeface="MV Boli" panose="02000500030200090000" pitchFamily="2" charset="0"/>
              </a:rPr>
            </a:br>
            <a:r>
              <a:rPr lang="en-US" sz="4800" b="1" dirty="0">
                <a:solidFill>
                  <a:srgbClr val="C00000"/>
                </a:solidFill>
                <a:effectLst/>
                <a:latin typeface="MV Boli" panose="02000500030200090000" pitchFamily="2" charset="0"/>
                <a:ea typeface="Times New Roman" panose="02020603050405020304" pitchFamily="18" charset="0"/>
                <a:cs typeface="MV Boli" panose="02000500030200090000" pitchFamily="2" charset="0"/>
              </a:rPr>
              <a:t>Close your book and write three questions</a:t>
            </a:r>
            <a:br>
              <a:rPr lang="en-US" sz="5400" b="1" dirty="0">
                <a:solidFill>
                  <a:srgbClr val="C00000"/>
                </a:solidFill>
                <a:effectLst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11500" b="1" dirty="0">
              <a:solidFill>
                <a:srgbClr val="C0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188" y="1312510"/>
            <a:ext cx="10515600" cy="156375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erlin Sans FB" panose="020E0602020502020306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 you open the window, please?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Bradley Hand ITC" panose="030704020503020302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7200" b="1" dirty="0">
              <a:solidFill>
                <a:srgbClr val="7030A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062" y="2722836"/>
            <a:ext cx="4135164" cy="4135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4144" y="0"/>
            <a:ext cx="6581013" cy="426344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chemeClr val="accent2"/>
                </a:solidFill>
                <a:latin typeface="Algerian" panose="04020705040A02060702" pitchFamily="82" charset="0"/>
              </a:rPr>
              <a:t>Listen and point</a:t>
            </a:r>
            <a:br>
              <a:rPr lang="en-US" sz="5200" dirty="0"/>
            </a:br>
            <a:endParaRPr lang="en-US" sz="5200" dirty="0"/>
          </a:p>
        </p:txBody>
      </p:sp>
      <p:pic>
        <p:nvPicPr>
          <p:cNvPr id="5" name="Content Placeholder 4" descr="A picture containing drawing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" b="1"/>
          <a:stretch>
            <a:fillRect/>
          </a:stretch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324" y="0"/>
            <a:ext cx="1217935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2161" y="1454552"/>
            <a:ext cx="423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D53717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LISTEN and </a:t>
            </a:r>
            <a:r>
              <a:rPr lang="en-US" sz="6000" dirty="0">
                <a:solidFill>
                  <a:srgbClr val="D53717"/>
                </a:solidFill>
                <a:latin typeface="Forte" panose="03060902040502070203" pitchFamily="66" charset="0"/>
              </a:rPr>
              <a:t>SING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D53717"/>
              </a:solidFill>
              <a:effectLst/>
              <a:uLnTx/>
              <a:uFillTx/>
              <a:latin typeface="Forte" panose="03060902040502070203" pitchFamily="66" charset="0"/>
              <a:ea typeface="+mn-ea"/>
              <a:cs typeface="+mn-cs"/>
            </a:endParaRPr>
          </a:p>
        </p:txBody>
      </p:sp>
      <p:pic>
        <p:nvPicPr>
          <p:cNvPr id="10" name="Picture 9" descr="A close up of a logo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454" y="0"/>
            <a:ext cx="61150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O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324" y="0"/>
            <a:ext cx="1217935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able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8" r="2" b="2927"/>
          <a:stretch>
            <a:fillRect/>
          </a:stretch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20" name="Freeform: Shap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Workbook time!!!</a:t>
            </a:r>
            <a:endParaRPr lang="en-US" sz="4800" b="1" dirty="0">
              <a:solidFill>
                <a:schemeClr val="accent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12192635" cy="5560695"/>
          </a:xfrm>
          <a:prstGeom prst="rect">
            <a:avLst/>
          </a:prstGeom>
        </p:spPr>
      </p:pic>
      <p:pic>
        <p:nvPicPr>
          <p:cNvPr id="3" name="Track_2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650" y="6270625"/>
            <a:ext cx="412750" cy="41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32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logo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4144" y="0"/>
            <a:ext cx="6581013" cy="426344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chemeClr val="accent2"/>
                </a:solidFill>
                <a:latin typeface="Algerian" panose="04020705040A02060702" pitchFamily="82" charset="0"/>
              </a:rPr>
              <a:t>Listen and repeat</a:t>
            </a:r>
            <a:br>
              <a:rPr lang="en-US" sz="5200" dirty="0"/>
            </a:br>
            <a:endParaRPr lang="en-US" sz="5200" dirty="0"/>
          </a:p>
        </p:txBody>
      </p:sp>
      <p:pic>
        <p:nvPicPr>
          <p:cNvPr id="5" name="Content Placeholder 4" descr="A picture containing drawing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" b="1"/>
          <a:stretch>
            <a:fillRect/>
          </a:stretch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tro classic tv with antenna icon Clipart | k38949635 | Fotosearch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22" y="2307103"/>
            <a:ext cx="4572000" cy="412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87199" y="3585315"/>
            <a:ext cx="14318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FFC000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Aharoni" panose="02010803020104030203" pitchFamily="2" charset="-79"/>
              </a:rPr>
              <a:t>TV</a:t>
            </a:r>
            <a:endParaRPr kumimoji="0" lang="en-US" sz="9600" b="0" i="0" u="none" strike="noStrike" kern="1200" cap="none" spc="0" normalizeH="0" baseline="0" noProof="0" dirty="0">
              <a:ln w="0"/>
              <a:solidFill>
                <a:srgbClr val="FFC000">
                  <a:lumMod val="75000"/>
                </a:srgb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Forte" panose="03060902040502070203" pitchFamily="66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" name="T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08849" y="101058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52911" y="3585315"/>
            <a:ext cx="631935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Aharoni" panose="02010803020104030203" pitchFamily="2" charset="-79"/>
              </a:rPr>
              <a:t>DVD player</a:t>
            </a:r>
            <a:endParaRPr kumimoji="0" lang="en-US" sz="9600" b="0" i="0" u="none" strike="noStrike" kern="1200" cap="none" spc="0" normalizeH="0" baseline="0" noProof="0" dirty="0">
              <a:ln w="0"/>
              <a:solidFill>
                <a:srgbClr val="00B0F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Forte" panose="03060902040502070203" pitchFamily="66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7170" name="Picture 2" descr="Free Dvd Player Clipart Pictures - Clipartix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4" y="2918020"/>
            <a:ext cx="4474186" cy="320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VD PLAYE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15363" y="72191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617724" y="3585315"/>
            <a:ext cx="55707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695762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Aharoni" panose="02010803020104030203" pitchFamily="2" charset="-79"/>
              </a:rPr>
              <a:t>CD player</a:t>
            </a:r>
            <a:endParaRPr kumimoji="0" lang="en-US" sz="9600" b="0" i="0" u="none" strike="noStrike" kern="1200" cap="none" spc="0" normalizeH="0" baseline="0" noProof="0" dirty="0">
              <a:ln w="0"/>
              <a:solidFill>
                <a:srgbClr val="695762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Forte" panose="03060902040502070203" pitchFamily="66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6146" name="Picture 2" descr="Cd Player | Free Images at Clker.com - vector clip art online, royalty free  &amp; public domai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69" y="2439572"/>
            <a:ext cx="3642067" cy="364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D PLAYE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9421" y="5758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55873" y="3585315"/>
            <a:ext cx="66944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0" i="0" u="none" strike="noStrike" kern="1200" cap="none" spc="0" normalizeH="0" baseline="0" noProof="0" dirty="0">
                <a:ln w="0"/>
                <a:solidFill>
                  <a:srgbClr val="A31D86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Aharoni" panose="02010803020104030203" pitchFamily="2" charset="-79"/>
              </a:rPr>
              <a:t>MP3 player</a:t>
            </a:r>
            <a:endParaRPr kumimoji="0" lang="en-US" sz="9600" b="0" i="0" u="none" strike="noStrike" kern="1200" cap="none" spc="0" normalizeH="0" baseline="0" noProof="0" dirty="0">
              <a:ln w="0"/>
              <a:solidFill>
                <a:srgbClr val="A31D86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Forte" panose="03060902040502070203" pitchFamily="66" charset="0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5122" name="Picture 2" descr="Mp3 Media Music Player Vector Royalty Free Cliparts, - Ipod And Headphones  Clipart - 500x431 PNG Download - PNGki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111" y="2529780"/>
            <a:ext cx="6309539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P3 PLAYER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9518" y="6208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lassicFrameVTI">
  <a:themeElements>
    <a:clrScheme name="AnalogousFromLightSeed_2SEEDS">
      <a:dk1>
        <a:srgbClr val="000000"/>
      </a:dk1>
      <a:lt1>
        <a:srgbClr val="FFFFFF"/>
      </a:lt1>
      <a:dk2>
        <a:srgbClr val="243A41"/>
      </a:dk2>
      <a:lt2>
        <a:srgbClr val="E2E6E8"/>
      </a:lt2>
      <a:accent1>
        <a:srgbClr val="C18C78"/>
      </a:accent1>
      <a:accent2>
        <a:srgbClr val="CC9099"/>
      </a:accent2>
      <a:accent3>
        <a:srgbClr val="B19F77"/>
      </a:accent3>
      <a:accent4>
        <a:srgbClr val="6DAFA2"/>
      </a:accent4>
      <a:accent5>
        <a:srgbClr val="70ACBC"/>
      </a:accent5>
      <a:accent6>
        <a:srgbClr val="7893C1"/>
      </a:accent6>
      <a:hlink>
        <a:srgbClr val="5E8A9B"/>
      </a:hlink>
      <a:folHlink>
        <a:srgbClr val="828282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1028</Words>
  <Application>WPS Presentation</Application>
  <PresentationFormat>Widescreen</PresentationFormat>
  <Paragraphs>174</Paragraphs>
  <Slides>40</Slides>
  <Notes>0</Notes>
  <HiddenSlides>0</HiddenSlides>
  <MMClips>18</MMClips>
  <ScaleCrop>false</ScaleCrop>
  <HeadingPairs>
    <vt:vector size="6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40</vt:i4>
      </vt:variant>
    </vt:vector>
  </HeadingPairs>
  <TitlesOfParts>
    <vt:vector size="74" baseType="lpstr">
      <vt:lpstr>Arial</vt:lpstr>
      <vt:lpstr>SimSun</vt:lpstr>
      <vt:lpstr>Wingdings</vt:lpstr>
      <vt:lpstr>Chiller</vt:lpstr>
      <vt:lpstr>Gabriola</vt:lpstr>
      <vt:lpstr>Calibri</vt:lpstr>
      <vt:lpstr>Algerian</vt:lpstr>
      <vt:lpstr>Forte</vt:lpstr>
      <vt:lpstr>Mongolian Baiti</vt:lpstr>
      <vt:lpstr>Aharoni</vt:lpstr>
      <vt:lpstr>Gill Sans MT</vt:lpstr>
      <vt:lpstr>Microsoft YaHei</vt:lpstr>
      <vt:lpstr>Arial Unicode MS</vt:lpstr>
      <vt:lpstr>Goudy Old Style</vt:lpstr>
      <vt:lpstr>Segoe Print</vt:lpstr>
      <vt:lpstr>Colonna MT</vt:lpstr>
      <vt:lpstr>Arial Black</vt:lpstr>
      <vt:lpstr>Showcard Gothic</vt:lpstr>
      <vt:lpstr>Berlin Sans FB Demi</vt:lpstr>
      <vt:lpstr>Calibri</vt:lpstr>
      <vt:lpstr>Snap ITC</vt:lpstr>
      <vt:lpstr>Berlin Sans FB</vt:lpstr>
      <vt:lpstr>MV Boli</vt:lpstr>
      <vt:lpstr>OpenSansBold</vt:lpstr>
      <vt:lpstr>Times New Roman</vt:lpstr>
      <vt:lpstr>Tahoma</vt:lpstr>
      <vt:lpstr>Bradley Hand ITC</vt:lpstr>
      <vt:lpstr>Open Sans Extrabold</vt:lpstr>
      <vt:lpstr>Yu Gothic UI Semibold</vt:lpstr>
      <vt:lpstr>Calibri Light</vt:lpstr>
      <vt:lpstr>ClassicFrameVTI</vt:lpstr>
      <vt:lpstr>Office Theme</vt:lpstr>
      <vt:lpstr>2_Office Theme</vt:lpstr>
      <vt:lpstr>3_Office Theme</vt:lpstr>
      <vt:lpstr>PowerPoint 演示文稿</vt:lpstr>
      <vt:lpstr>PowerPoint 演示文稿</vt:lpstr>
      <vt:lpstr>Listen and point </vt:lpstr>
      <vt:lpstr>PowerPoint 演示文稿</vt:lpstr>
      <vt:lpstr>Listen and repeat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Tasks: Watch the video and answer these questions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Ask and answer. </vt:lpstr>
      <vt:lpstr>   Close your book and write three questions </vt:lpstr>
      <vt:lpstr>Listen and point </vt:lpstr>
      <vt:lpstr>PowerPoint 演示文稿</vt:lpstr>
      <vt:lpstr>PowerPoint 演示文稿</vt:lpstr>
      <vt:lpstr>PowerPoint 演示文稿</vt:lpstr>
      <vt:lpstr>Workbook time!!!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ACER</cp:lastModifiedBy>
  <cp:revision>9</cp:revision>
  <dcterms:created xsi:type="dcterms:W3CDTF">2020-09-18T15:35:00Z</dcterms:created>
  <dcterms:modified xsi:type="dcterms:W3CDTF">2021-10-22T15:04:12Z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7EE9313B76E540A2838E0CCFF108FB4D</vt:lpwstr>
  </property>
  <property fmtid="{D5CDD505-2E9C-101B-9397-08002B2CF9AE}" pid="3" name="KSOProductBuildVer">
    <vt:lpwstr>1033-11.2.0.10323</vt:lpwstr>
  </property>
</Properties>
</file>